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4" r:id="rId3"/>
    <p:sldId id="275" r:id="rId4"/>
    <p:sldId id="273" r:id="rId5"/>
    <p:sldId id="257" r:id="rId6"/>
    <p:sldId id="264" r:id="rId7"/>
    <p:sldId id="258" r:id="rId8"/>
    <p:sldId id="260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6858000" cy="9907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4D4"/>
    <a:srgbClr val="810000"/>
    <a:srgbClr val="FF7EEE"/>
    <a:srgbClr val="94376C"/>
    <a:srgbClr val="CE75AD"/>
    <a:srgbClr val="76BDD0"/>
    <a:srgbClr val="9DD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0"/>
    <p:restoredTop sz="95652"/>
  </p:normalViewPr>
  <p:slideViewPr>
    <p:cSldViewPr snapToGrid="0" snapToObjects="1">
      <p:cViewPr>
        <p:scale>
          <a:sx n="153" d="100"/>
          <a:sy n="153" d="100"/>
        </p:scale>
        <p:origin x="1736" y="-2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8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3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5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5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8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1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2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0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A366D-7797-2643-A3E8-4935D8CBBE1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B3A73-893D-E644-A34B-84687112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75.pn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jpe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BC0BE43-CA84-A746-A05E-D5F554FE5C46}"/>
              </a:ext>
            </a:extLst>
          </p:cNvPr>
          <p:cNvGrpSpPr/>
          <p:nvPr/>
        </p:nvGrpSpPr>
        <p:grpSpPr>
          <a:xfrm>
            <a:off x="611671" y="738292"/>
            <a:ext cx="5504792" cy="7850433"/>
            <a:chOff x="611671" y="738292"/>
            <a:chExt cx="5504792" cy="7850433"/>
          </a:xfrm>
        </p:grpSpPr>
        <p:pic>
          <p:nvPicPr>
            <p:cNvPr id="12" name="Picture 11" descr="A picture containing blue&#10;&#10;Description automatically generated">
              <a:extLst>
                <a:ext uri="{FF2B5EF4-FFF2-40B4-BE49-F238E27FC236}">
                  <a16:creationId xmlns:a16="http://schemas.microsoft.com/office/drawing/2014/main" id="{E295837A-39B6-4349-963C-744CC012C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671" y="3397583"/>
              <a:ext cx="2632904" cy="2632904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2463945-05E0-4B49-867B-7A70BB34D9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4414" y="5213131"/>
              <a:ext cx="1834491" cy="49153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DB0E73C-C561-4241-8FEA-1F7BF204DD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3917" y="3925824"/>
              <a:ext cx="815603" cy="66719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17AAC85-EA57-BA40-99DB-570B02C25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481" y="738292"/>
              <a:ext cx="2632904" cy="2632904"/>
            </a:xfrm>
            <a:prstGeom prst="rect">
              <a:avLst/>
            </a:prstGeom>
          </p:spPr>
        </p:pic>
        <p:pic>
          <p:nvPicPr>
            <p:cNvPr id="51" name="Picture 50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CA4CA9D0-1185-4C48-B1C7-F1E904FE0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6481" y="1149657"/>
              <a:ext cx="2048077" cy="204807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C9DE9B-F2FB-0E4E-9D3C-8158FD1C4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552" y="5955821"/>
              <a:ext cx="2632904" cy="2632904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771BA8-6B38-5E4E-BB77-1A711D357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8726" y="6482758"/>
              <a:ext cx="806471" cy="72441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AB58E06C-BF20-D442-AD24-3942ECCB9092}"/>
                </a:ext>
              </a:extLst>
            </p:cNvPr>
            <p:cNvSpPr/>
            <p:nvPr/>
          </p:nvSpPr>
          <p:spPr>
            <a:xfrm rot="20175170">
              <a:off x="1881532" y="2191913"/>
              <a:ext cx="1239577" cy="177639"/>
            </a:xfrm>
            <a:prstGeom prst="parallelogram">
              <a:avLst>
                <a:gd name="adj" fmla="val 37341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1EBBD0-ECA1-5844-8F3B-C337BB51D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500" y="1981200"/>
              <a:ext cx="1019175" cy="444761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5EC80A1-085C-7A40-8ECA-9D6DF977C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2150" y="2165689"/>
              <a:ext cx="999927" cy="44098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6203CE45-3123-8F4C-914F-E602FEF2B829}"/>
                </a:ext>
              </a:extLst>
            </p:cNvPr>
            <p:cNvSpPr/>
            <p:nvPr/>
          </p:nvSpPr>
          <p:spPr>
            <a:xfrm rot="12004626" flipV="1">
              <a:off x="798760" y="2219702"/>
              <a:ext cx="1239577" cy="172567"/>
            </a:xfrm>
            <a:prstGeom prst="parallelogram">
              <a:avLst>
                <a:gd name="adj" fmla="val 37455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3AAF84-07A1-1D41-8B33-19C3C8E4D7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0822" y="2036004"/>
              <a:ext cx="1047265" cy="382633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8CEE4BE-D3B6-C24F-B13C-80C4F5394C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3522" y="2201104"/>
              <a:ext cx="1036411" cy="38090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F66D488-2DA4-F844-8C05-972075C41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9683" y="1276478"/>
              <a:ext cx="800655" cy="720488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A1143FD-B5B0-8D40-B39F-FC9E9B6BF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0690" y="2601310"/>
              <a:ext cx="1797374" cy="46714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6DE22E-DCA5-5E4C-9879-E0ACF49F647A}"/>
                </a:ext>
              </a:extLst>
            </p:cNvPr>
            <p:cNvSpPr txBox="1"/>
            <p:nvPr/>
          </p:nvSpPr>
          <p:spPr>
            <a:xfrm>
              <a:off x="781499" y="937929"/>
              <a:ext cx="959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Bulk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0F57AB-AF58-224E-BD04-9584B49F866E}"/>
                </a:ext>
              </a:extLst>
            </p:cNvPr>
            <p:cNvSpPr txBox="1"/>
            <p:nvPr/>
          </p:nvSpPr>
          <p:spPr>
            <a:xfrm>
              <a:off x="806802" y="3600497"/>
              <a:ext cx="821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Gel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C6DE8A-F37F-FC4F-AAB6-B07D90AC20DC}"/>
                </a:ext>
              </a:extLst>
            </p:cNvPr>
            <p:cNvSpPr txBox="1"/>
            <p:nvPr/>
          </p:nvSpPr>
          <p:spPr>
            <a:xfrm>
              <a:off x="802989" y="6116350"/>
              <a:ext cx="1069947" cy="31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Random</a:t>
              </a:r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ED19A0EB-8496-2143-A95F-A24716299243}"/>
                </a:ext>
              </a:extLst>
            </p:cNvPr>
            <p:cNvSpPr/>
            <p:nvPr/>
          </p:nvSpPr>
          <p:spPr>
            <a:xfrm rot="20175170">
              <a:off x="1856228" y="4801534"/>
              <a:ext cx="1239577" cy="177639"/>
            </a:xfrm>
            <a:prstGeom prst="parallelogram">
              <a:avLst>
                <a:gd name="adj" fmla="val 37341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1D142B-467B-194E-BE32-63337D9C4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3196" y="4590821"/>
              <a:ext cx="1019175" cy="444761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55B9D5-E3C6-7A4D-AAE2-4D09330A4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846" y="4775310"/>
              <a:ext cx="999927" cy="44098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119CB00-62EA-014D-AD98-9CCA17F393C4}"/>
                </a:ext>
              </a:extLst>
            </p:cNvPr>
            <p:cNvSpPr/>
            <p:nvPr/>
          </p:nvSpPr>
          <p:spPr>
            <a:xfrm rot="12004626" flipV="1">
              <a:off x="773456" y="4829323"/>
              <a:ext cx="1239577" cy="172567"/>
            </a:xfrm>
            <a:prstGeom prst="parallelogram">
              <a:avLst>
                <a:gd name="adj" fmla="val 37455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9127D80-D59B-C14F-B39B-94001F56B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5518" y="4645625"/>
              <a:ext cx="1047265" cy="382633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E6B14A-9D4E-EB47-83A1-6324EC6BF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218" y="4810725"/>
              <a:ext cx="1036411" cy="38090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24D917C3-8E63-CF44-AE5C-12DC74C5EA92}"/>
                </a:ext>
              </a:extLst>
            </p:cNvPr>
            <p:cNvSpPr/>
            <p:nvPr/>
          </p:nvSpPr>
          <p:spPr>
            <a:xfrm rot="20175170">
              <a:off x="1877720" y="7410914"/>
              <a:ext cx="1239577" cy="177639"/>
            </a:xfrm>
            <a:prstGeom prst="parallelogram">
              <a:avLst>
                <a:gd name="adj" fmla="val 37341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DD4E0CB-5FE8-B544-ACAE-4EA46A455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4688" y="7200201"/>
              <a:ext cx="1019175" cy="444761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BFCCC6D-A93B-4646-98ED-C6D7203C8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338" y="7384690"/>
              <a:ext cx="999927" cy="44098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arallelogram 86">
              <a:extLst>
                <a:ext uri="{FF2B5EF4-FFF2-40B4-BE49-F238E27FC236}">
                  <a16:creationId xmlns:a16="http://schemas.microsoft.com/office/drawing/2014/main" id="{F61F684B-8FFF-D045-A966-6443780D9BE6}"/>
                </a:ext>
              </a:extLst>
            </p:cNvPr>
            <p:cNvSpPr/>
            <p:nvPr/>
          </p:nvSpPr>
          <p:spPr>
            <a:xfrm rot="12004626" flipV="1">
              <a:off x="794948" y="7438703"/>
              <a:ext cx="1239577" cy="172567"/>
            </a:xfrm>
            <a:prstGeom prst="parallelogram">
              <a:avLst>
                <a:gd name="adj" fmla="val 37455"/>
              </a:avLst>
            </a:prstGeom>
            <a:solidFill>
              <a:schemeClr val="bg1">
                <a:alpha val="416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3B15CBF-D976-BA40-98D7-50FF3FB07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010" y="7255005"/>
              <a:ext cx="1047265" cy="382633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3BB65F1-B8A8-5A44-9790-67347715C0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9710" y="7420105"/>
              <a:ext cx="1036411" cy="38090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4869A0B-10F9-E54D-AD20-7E5859FB7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6480" y="3786686"/>
              <a:ext cx="2048078" cy="2048078"/>
            </a:xfrm>
            <a:prstGeom prst="rect">
              <a:avLst/>
            </a:prstGeom>
          </p:spPr>
        </p:pic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541BFE6-386B-6941-9E61-1B6F85A4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6480" y="6352612"/>
              <a:ext cx="2050980" cy="2050980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CAFC79F-47A9-3C42-9E53-63A02ADE4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5945" y="7814441"/>
              <a:ext cx="1809252" cy="464265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032AA77-058D-0248-8B4D-33BF38F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449"/>
            <a:stretch/>
          </p:blipFill>
          <p:spPr>
            <a:xfrm>
              <a:off x="5621287" y="3859285"/>
              <a:ext cx="495176" cy="2160116"/>
            </a:xfrm>
            <a:prstGeom prst="rect">
              <a:avLst/>
            </a:prstGeom>
          </p:spPr>
        </p:pic>
        <p:pic>
          <p:nvPicPr>
            <p:cNvPr id="90" name="Picture 8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5776268-3E23-A840-B770-632790702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449"/>
            <a:stretch/>
          </p:blipFill>
          <p:spPr>
            <a:xfrm>
              <a:off x="5621287" y="1211080"/>
              <a:ext cx="495176" cy="2160116"/>
            </a:xfrm>
            <a:prstGeom prst="rect">
              <a:avLst/>
            </a:prstGeom>
          </p:spPr>
        </p:pic>
        <p:pic>
          <p:nvPicPr>
            <p:cNvPr id="91" name="Picture 9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1A34B9-3735-AC48-9751-24AEC6FBD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449"/>
            <a:stretch/>
          </p:blipFill>
          <p:spPr>
            <a:xfrm>
              <a:off x="5621287" y="6421483"/>
              <a:ext cx="495176" cy="2160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90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51305-E557-8747-B048-9E5681D25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35"/>
          <a:stretch/>
        </p:blipFill>
        <p:spPr>
          <a:xfrm>
            <a:off x="585788" y="260309"/>
            <a:ext cx="5915025" cy="159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4E6D5-D594-084A-A66C-8D7F8F9D7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8" b="9904"/>
          <a:stretch/>
        </p:blipFill>
        <p:spPr>
          <a:xfrm>
            <a:off x="585788" y="1853515"/>
            <a:ext cx="5915025" cy="1474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9F60C-1431-2D4C-B1FB-E38279903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48" b="-159"/>
          <a:stretch/>
        </p:blipFill>
        <p:spPr>
          <a:xfrm>
            <a:off x="585788" y="3328087"/>
            <a:ext cx="5915025" cy="16475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A671A7-2ECD-2348-A488-EC7EE941C3C1}"/>
              </a:ext>
            </a:extLst>
          </p:cNvPr>
          <p:cNvSpPr/>
          <p:nvPr/>
        </p:nvSpPr>
        <p:spPr>
          <a:xfrm>
            <a:off x="417556" y="1258264"/>
            <a:ext cx="104746" cy="104746"/>
          </a:xfrm>
          <a:prstGeom prst="ellipse">
            <a:avLst/>
          </a:prstGeom>
          <a:solidFill>
            <a:srgbClr val="00CE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682C8-8B46-4046-AD6F-3DABD419C89F}"/>
              </a:ext>
            </a:extLst>
          </p:cNvPr>
          <p:cNvSpPr txBox="1"/>
          <p:nvPr/>
        </p:nvSpPr>
        <p:spPr>
          <a:xfrm rot="16200000">
            <a:off x="-66522" y="620228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7E4C27-F013-FA4A-9817-BC78F2FD61AE}"/>
              </a:ext>
            </a:extLst>
          </p:cNvPr>
          <p:cNvSpPr/>
          <p:nvPr/>
        </p:nvSpPr>
        <p:spPr>
          <a:xfrm>
            <a:off x="416038" y="2568506"/>
            <a:ext cx="104746" cy="10474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27C38-216A-864C-A867-E5A74823A040}"/>
              </a:ext>
            </a:extLst>
          </p:cNvPr>
          <p:cNvSpPr txBox="1"/>
          <p:nvPr/>
        </p:nvSpPr>
        <p:spPr>
          <a:xfrm rot="16200000">
            <a:off x="-66521" y="1932740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GEL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A26D75-5B04-4043-85DB-B59D88AF82D0}"/>
              </a:ext>
            </a:extLst>
          </p:cNvPr>
          <p:cNvSpPr/>
          <p:nvPr/>
        </p:nvSpPr>
        <p:spPr>
          <a:xfrm>
            <a:off x="411157" y="4257397"/>
            <a:ext cx="104746" cy="104746"/>
          </a:xfrm>
          <a:prstGeom prst="ellipse">
            <a:avLst/>
          </a:prstGeom>
          <a:solidFill>
            <a:srgbClr val="EC92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17201-B6BD-734D-B868-C379D45F3FA0}"/>
              </a:ext>
            </a:extLst>
          </p:cNvPr>
          <p:cNvSpPr txBox="1"/>
          <p:nvPr/>
        </p:nvSpPr>
        <p:spPr>
          <a:xfrm rot="16200000">
            <a:off x="-66521" y="3607343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74C9A1-6D53-CC48-BD71-3EA3E0D7F67B}"/>
              </a:ext>
            </a:extLst>
          </p:cNvPr>
          <p:cNvGrpSpPr/>
          <p:nvPr/>
        </p:nvGrpSpPr>
        <p:grpSpPr>
          <a:xfrm>
            <a:off x="392488" y="5354360"/>
            <a:ext cx="5915025" cy="4362996"/>
            <a:chOff x="0" y="5435219"/>
            <a:chExt cx="6858000" cy="50585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B37438-AA6B-8F40-A879-45E28FB8C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439"/>
            <a:stretch/>
          </p:blipFill>
          <p:spPr>
            <a:xfrm>
              <a:off x="0" y="5498550"/>
              <a:ext cx="6858000" cy="16475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66C036-A087-084C-8B49-A254812AA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377" b="12210"/>
            <a:stretch/>
          </p:blipFill>
          <p:spPr>
            <a:xfrm>
              <a:off x="0" y="7235875"/>
              <a:ext cx="6858000" cy="14924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B8215A-6FE7-0F41-B21A-F06D7C326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206"/>
            <a:stretch/>
          </p:blipFill>
          <p:spPr>
            <a:xfrm>
              <a:off x="0" y="8765628"/>
              <a:ext cx="6858000" cy="1728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02AC2-08CB-2344-90D4-E7712CF4B16E}"/>
                </a:ext>
              </a:extLst>
            </p:cNvPr>
            <p:cNvSpPr txBox="1"/>
            <p:nvPr/>
          </p:nvSpPr>
          <p:spPr>
            <a:xfrm>
              <a:off x="674931" y="5435219"/>
              <a:ext cx="949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 = 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B6533879-892F-E94E-9414-9338D09D090D}"/>
              </a:ext>
            </a:extLst>
          </p:cNvPr>
          <p:cNvSpPr/>
          <p:nvPr/>
        </p:nvSpPr>
        <p:spPr>
          <a:xfrm>
            <a:off x="233795" y="6270764"/>
            <a:ext cx="104746" cy="104746"/>
          </a:xfrm>
          <a:prstGeom prst="ellipse">
            <a:avLst/>
          </a:prstGeom>
          <a:solidFill>
            <a:srgbClr val="00CE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A75275-0A16-AF44-978C-DB4368D96372}"/>
              </a:ext>
            </a:extLst>
          </p:cNvPr>
          <p:cNvSpPr txBox="1"/>
          <p:nvPr/>
        </p:nvSpPr>
        <p:spPr>
          <a:xfrm rot="16200000">
            <a:off x="-250283" y="5632728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3622A30-A315-9C4D-BDB0-904B96521F9C}"/>
              </a:ext>
            </a:extLst>
          </p:cNvPr>
          <p:cNvSpPr/>
          <p:nvPr/>
        </p:nvSpPr>
        <p:spPr>
          <a:xfrm>
            <a:off x="232277" y="7549538"/>
            <a:ext cx="104746" cy="10474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23FFB-BE01-104A-A30F-20611DA812D3}"/>
              </a:ext>
            </a:extLst>
          </p:cNvPr>
          <p:cNvSpPr txBox="1"/>
          <p:nvPr/>
        </p:nvSpPr>
        <p:spPr>
          <a:xfrm rot="16200000">
            <a:off x="-250282" y="6913772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1EB8C6-C7A7-EC44-8ACD-EF9289937119}"/>
              </a:ext>
            </a:extLst>
          </p:cNvPr>
          <p:cNvSpPr/>
          <p:nvPr/>
        </p:nvSpPr>
        <p:spPr>
          <a:xfrm>
            <a:off x="227396" y="9096683"/>
            <a:ext cx="104746" cy="104746"/>
          </a:xfrm>
          <a:prstGeom prst="ellipse">
            <a:avLst/>
          </a:prstGeom>
          <a:solidFill>
            <a:srgbClr val="EC92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81F963-9AC8-DE4F-BF88-7737A5BE6A43}"/>
              </a:ext>
            </a:extLst>
          </p:cNvPr>
          <p:cNvSpPr txBox="1"/>
          <p:nvPr/>
        </p:nvSpPr>
        <p:spPr>
          <a:xfrm rot="16200000">
            <a:off x="-250282" y="8446629"/>
            <a:ext cx="105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9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888695F5-E109-5A43-83FC-7DE6E46D3571}"/>
              </a:ext>
            </a:extLst>
          </p:cNvPr>
          <p:cNvGrpSpPr/>
          <p:nvPr/>
        </p:nvGrpSpPr>
        <p:grpSpPr>
          <a:xfrm>
            <a:off x="534234" y="1525063"/>
            <a:ext cx="5956621" cy="6401136"/>
            <a:chOff x="534234" y="1525063"/>
            <a:chExt cx="5956621" cy="64011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7BDEF9-47CD-364F-839C-22E5D2F929B9}"/>
                </a:ext>
              </a:extLst>
            </p:cNvPr>
            <p:cNvGrpSpPr/>
            <p:nvPr/>
          </p:nvGrpSpPr>
          <p:grpSpPr>
            <a:xfrm>
              <a:off x="534234" y="1525063"/>
              <a:ext cx="5956621" cy="3691501"/>
              <a:chOff x="534234" y="1525063"/>
              <a:chExt cx="5956621" cy="36915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0E9644-0846-5A43-806F-C209BD7183ED}"/>
                  </a:ext>
                </a:extLst>
              </p:cNvPr>
              <p:cNvSpPr/>
              <p:nvPr/>
            </p:nvSpPr>
            <p:spPr>
              <a:xfrm>
                <a:off x="4119731" y="1918307"/>
                <a:ext cx="2321262" cy="22584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close-up of some flowers&#10;&#10;Description automatically generated with low confidence">
                <a:extLst>
                  <a:ext uri="{FF2B5EF4-FFF2-40B4-BE49-F238E27FC236}">
                    <a16:creationId xmlns:a16="http://schemas.microsoft.com/office/drawing/2014/main" id="{20A504B8-651B-9A44-B208-1CD2CBE1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5867" y="1722555"/>
                <a:ext cx="2814988" cy="2863523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A29A29-611D-B041-B08C-A2F84EE5340B}"/>
                  </a:ext>
                </a:extLst>
              </p:cNvPr>
              <p:cNvSpPr/>
              <p:nvPr/>
            </p:nvSpPr>
            <p:spPr>
              <a:xfrm>
                <a:off x="987487" y="1920893"/>
                <a:ext cx="2326299" cy="22597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 descr="A close-up of some flowers&#10;&#10;Description automatically generated with low confidence">
                <a:extLst>
                  <a:ext uri="{FF2B5EF4-FFF2-40B4-BE49-F238E27FC236}">
                    <a16:creationId xmlns:a16="http://schemas.microsoft.com/office/drawing/2014/main" id="{AF98F68F-A743-414A-A027-CD7A4DFB2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322" y="1726506"/>
                <a:ext cx="2887678" cy="286685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2B7920-9FCC-CC46-9AC7-413F1C672153}"/>
                  </a:ext>
                </a:extLst>
              </p:cNvPr>
              <p:cNvSpPr txBox="1"/>
              <p:nvPr/>
            </p:nvSpPr>
            <p:spPr>
              <a:xfrm>
                <a:off x="534234" y="1525063"/>
                <a:ext cx="6822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DB4FDB-9537-BB47-8ADD-DE83B90EDFF9}"/>
                  </a:ext>
                </a:extLst>
              </p:cNvPr>
              <p:cNvSpPr txBox="1"/>
              <p:nvPr/>
            </p:nvSpPr>
            <p:spPr>
              <a:xfrm>
                <a:off x="3644142" y="1530250"/>
                <a:ext cx="6672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2E5CA8-BE96-B347-A1F5-8081751D649C}"/>
                  </a:ext>
                </a:extLst>
              </p:cNvPr>
              <p:cNvSpPr txBox="1"/>
              <p:nvPr/>
            </p:nvSpPr>
            <p:spPr>
              <a:xfrm>
                <a:off x="1610306" y="4908787"/>
                <a:ext cx="5734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0075D00-5C0D-E74E-BA9F-61DBE2034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2177" y="5062675"/>
              <a:ext cx="3876323" cy="2863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19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0136763-0E1D-5644-A64A-56BBE5DB73B7}"/>
              </a:ext>
            </a:extLst>
          </p:cNvPr>
          <p:cNvGrpSpPr/>
          <p:nvPr/>
        </p:nvGrpSpPr>
        <p:grpSpPr>
          <a:xfrm>
            <a:off x="911541" y="1797307"/>
            <a:ext cx="4740961" cy="4919648"/>
            <a:chOff x="602622" y="1822020"/>
            <a:chExt cx="4740961" cy="49196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1B0A01-10A0-C84C-9684-085E08F9A41F}"/>
                </a:ext>
              </a:extLst>
            </p:cNvPr>
            <p:cNvSpPr/>
            <p:nvPr/>
          </p:nvSpPr>
          <p:spPr>
            <a:xfrm>
              <a:off x="3338729" y="2119814"/>
              <a:ext cx="1910633" cy="18564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5439AB-E18F-1841-B64D-1A2C6E7F698B}"/>
                </a:ext>
              </a:extLst>
            </p:cNvPr>
            <p:cNvGrpSpPr/>
            <p:nvPr/>
          </p:nvGrpSpPr>
          <p:grpSpPr>
            <a:xfrm>
              <a:off x="848633" y="2119814"/>
              <a:ext cx="1869432" cy="1869432"/>
              <a:chOff x="213102" y="1922106"/>
              <a:chExt cx="1869432" cy="1869432"/>
            </a:xfrm>
          </p:grpSpPr>
          <p:pic>
            <p:nvPicPr>
              <p:cNvPr id="6" name="Picture 5" descr="A picture containing tree, light, traffic, dark&#10;&#10;Description automatically generated">
                <a:extLst>
                  <a:ext uri="{FF2B5EF4-FFF2-40B4-BE49-F238E27FC236}">
                    <a16:creationId xmlns:a16="http://schemas.microsoft.com/office/drawing/2014/main" id="{FE299901-3A64-5E4F-B976-879C19B69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102" y="1922106"/>
                <a:ext cx="1869432" cy="1869432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D7DF7B-DC39-1B45-874D-1A4EFC9C5C29}"/>
                  </a:ext>
                </a:extLst>
              </p:cNvPr>
              <p:cNvSpPr/>
              <p:nvPr/>
            </p:nvSpPr>
            <p:spPr>
              <a:xfrm>
                <a:off x="1606550" y="1997175"/>
                <a:ext cx="376000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86EF313-9415-1240-8CEB-301ED6A4340F}"/>
                    </a:ext>
                  </a:extLst>
                </p:cNvPr>
                <p:cNvSpPr txBox="1"/>
                <p:nvPr/>
              </p:nvSpPr>
              <p:spPr>
                <a:xfrm flipH="1">
                  <a:off x="2218329" y="2194883"/>
                  <a:ext cx="93631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/>
                      </a:solidFill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sz="9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86EF313-9415-1240-8CEB-301ED6A434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8329" y="2194883"/>
                  <a:ext cx="936312" cy="230832"/>
                </a:xfrm>
                <a:prstGeom prst="rect">
                  <a:avLst/>
                </a:prstGeom>
                <a:blipFill>
                  <a:blip r:embed="rId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73EC3F-CB76-BB4C-8232-B16C47F82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3541" y="4522367"/>
              <a:ext cx="2377418" cy="2219301"/>
            </a:xfrm>
            <a:prstGeom prst="rect">
              <a:avLst/>
            </a:prstGeom>
          </p:spPr>
        </p:pic>
        <p:pic>
          <p:nvPicPr>
            <p:cNvPr id="12" name="Picture 11" descr="A picture containing flower, plant&#10;&#10;Description automatically generated">
              <a:extLst>
                <a:ext uri="{FF2B5EF4-FFF2-40B4-BE49-F238E27FC236}">
                  <a16:creationId xmlns:a16="http://schemas.microsoft.com/office/drawing/2014/main" id="{1D8AB38A-05B6-B245-9AB8-9154E505B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6165" y="2039539"/>
              <a:ext cx="2377418" cy="22861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45229E-B9C9-344D-A5FB-C4F381C42A59}"/>
                </a:ext>
              </a:extLst>
            </p:cNvPr>
            <p:cNvSpPr txBox="1"/>
            <p:nvPr/>
          </p:nvSpPr>
          <p:spPr>
            <a:xfrm>
              <a:off x="2901106" y="1822021"/>
              <a:ext cx="573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7F457A-F8FB-D14D-A1FE-C46F413DE015}"/>
                </a:ext>
              </a:extLst>
            </p:cNvPr>
            <p:cNvSpPr txBox="1"/>
            <p:nvPr/>
          </p:nvSpPr>
          <p:spPr>
            <a:xfrm>
              <a:off x="1783349" y="4309346"/>
              <a:ext cx="573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141DB0-695E-304E-B879-9BEE7D5D36F3}"/>
                </a:ext>
              </a:extLst>
            </p:cNvPr>
            <p:cNvSpPr txBox="1"/>
            <p:nvPr/>
          </p:nvSpPr>
          <p:spPr>
            <a:xfrm>
              <a:off x="602622" y="1822020"/>
              <a:ext cx="573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93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9A104F7-CFC9-CA4E-B19F-900ADE5F3FA4}"/>
              </a:ext>
            </a:extLst>
          </p:cNvPr>
          <p:cNvGrpSpPr/>
          <p:nvPr/>
        </p:nvGrpSpPr>
        <p:grpSpPr>
          <a:xfrm>
            <a:off x="-144341" y="635957"/>
            <a:ext cx="7146681" cy="7056638"/>
            <a:chOff x="0" y="14855"/>
            <a:chExt cx="7146681" cy="70566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84816E-9D81-314F-80B9-306D5549333D}"/>
                </a:ext>
              </a:extLst>
            </p:cNvPr>
            <p:cNvGrpSpPr/>
            <p:nvPr/>
          </p:nvGrpSpPr>
          <p:grpSpPr>
            <a:xfrm>
              <a:off x="331974" y="494219"/>
              <a:ext cx="2587037" cy="2570480"/>
              <a:chOff x="1048425" y="4544852"/>
              <a:chExt cx="2587037" cy="2570480"/>
            </a:xfrm>
          </p:grpSpPr>
          <p:pic>
            <p:nvPicPr>
              <p:cNvPr id="9" name="Picture 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50E2DE5-E68B-304D-BF36-B4CDE1C89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69936" y="4953794"/>
                <a:ext cx="2165526" cy="216153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7" name="Picture 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C34D2B32-7227-EC46-B98E-BD4261ADF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3474" y="4747329"/>
                <a:ext cx="2165526" cy="216552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" name="Picture 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AA31E59-0579-424B-8370-2CE834AA2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8425" y="4544852"/>
                <a:ext cx="2161538" cy="216552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pic>
          <p:nvPicPr>
            <p:cNvPr id="12" name="Picture 11" descr="A close-up of a diamond&#10;&#10;Description automatically generated with low confidence">
              <a:extLst>
                <a:ext uri="{FF2B5EF4-FFF2-40B4-BE49-F238E27FC236}">
                  <a16:creationId xmlns:a16="http://schemas.microsoft.com/office/drawing/2014/main" id="{41C700C4-2D5F-9242-B166-90AA69533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8070" y="244648"/>
              <a:ext cx="3237850" cy="3237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0D4DE5-6F8E-FC4B-9F5A-AEC17C07095F}"/>
                </a:ext>
              </a:extLst>
            </p:cNvPr>
            <p:cNvSpPr txBox="1"/>
            <p:nvPr/>
          </p:nvSpPr>
          <p:spPr>
            <a:xfrm>
              <a:off x="349156" y="6273288"/>
              <a:ext cx="484094" cy="371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5CF175-5BAC-8D4A-AB56-054534302F67}"/>
                </a:ext>
              </a:extLst>
            </p:cNvPr>
            <p:cNvSpPr txBox="1"/>
            <p:nvPr/>
          </p:nvSpPr>
          <p:spPr>
            <a:xfrm>
              <a:off x="230707" y="14855"/>
              <a:ext cx="48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7915F18-F155-9F4F-A37F-C5B365FA84B4}"/>
                    </a:ext>
                  </a:extLst>
                </p:cNvPr>
                <p:cNvSpPr txBox="1"/>
                <p:nvPr/>
              </p:nvSpPr>
              <p:spPr>
                <a:xfrm>
                  <a:off x="1766516" y="449451"/>
                  <a:ext cx="1223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7915F18-F155-9F4F-A37F-C5B365FA8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516" y="449451"/>
                  <a:ext cx="1223372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242EC03-5DE1-0447-B418-5F3F81A867C4}"/>
                </a:ext>
              </a:extLst>
            </p:cNvPr>
            <p:cNvCxnSpPr/>
            <p:nvPr/>
          </p:nvCxnSpPr>
          <p:spPr>
            <a:xfrm>
              <a:off x="1756630" y="702654"/>
              <a:ext cx="591947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BDD820-B363-244C-B6D8-9E07F3CEC523}"/>
                </a:ext>
              </a:extLst>
            </p:cNvPr>
            <p:cNvSpPr txBox="1"/>
            <p:nvPr/>
          </p:nvSpPr>
          <p:spPr>
            <a:xfrm>
              <a:off x="3876960" y="14855"/>
              <a:ext cx="48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pic>
          <p:nvPicPr>
            <p:cNvPr id="32" name="Picture 31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34891AF7-4FE4-9548-A02C-5B856AF0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634296"/>
              <a:ext cx="3411071" cy="341107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BF58FA-723D-4749-BF14-4003CF96987B}"/>
                </a:ext>
              </a:extLst>
            </p:cNvPr>
            <p:cNvSpPr txBox="1"/>
            <p:nvPr/>
          </p:nvSpPr>
          <p:spPr>
            <a:xfrm>
              <a:off x="172160" y="3582749"/>
              <a:ext cx="48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210F27-E155-1747-9B49-61835860C5DA}"/>
                </a:ext>
              </a:extLst>
            </p:cNvPr>
            <p:cNvSpPr txBox="1"/>
            <p:nvPr/>
          </p:nvSpPr>
          <p:spPr>
            <a:xfrm>
              <a:off x="3876960" y="3582748"/>
              <a:ext cx="48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</a:t>
              </a:r>
            </a:p>
          </p:txBody>
        </p:sp>
        <p:pic>
          <p:nvPicPr>
            <p:cNvPr id="8" name="Picture 7" descr="Histogram&#10;&#10;Description automatically generated">
              <a:extLst>
                <a:ext uri="{FF2B5EF4-FFF2-40B4-BE49-F238E27FC236}">
                  <a16:creationId xmlns:a16="http://schemas.microsoft.com/office/drawing/2014/main" id="{0130B78B-7C4D-794D-9E52-B4B9A487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5611" y="3990775"/>
              <a:ext cx="3411070" cy="308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63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F59A285-C91F-BD4C-8F70-AE04972E49FC}"/>
              </a:ext>
            </a:extLst>
          </p:cNvPr>
          <p:cNvGrpSpPr/>
          <p:nvPr/>
        </p:nvGrpSpPr>
        <p:grpSpPr>
          <a:xfrm>
            <a:off x="50800" y="3347760"/>
            <a:ext cx="7341490" cy="2188715"/>
            <a:chOff x="50800" y="3347760"/>
            <a:chExt cx="7341490" cy="2188715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2C091B07-ABED-F84C-9535-6D6038504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9087" y="3749648"/>
              <a:ext cx="2243203" cy="1786827"/>
            </a:xfrm>
            <a:prstGeom prst="rect">
              <a:avLst/>
            </a:prstGeom>
          </p:spPr>
        </p:pic>
        <p:pic>
          <p:nvPicPr>
            <p:cNvPr id="3" name="Picture 2" descr="A black and white drawing of trees&#10;&#10;Description automatically generated with low confidence">
              <a:extLst>
                <a:ext uri="{FF2B5EF4-FFF2-40B4-BE49-F238E27FC236}">
                  <a16:creationId xmlns:a16="http://schemas.microsoft.com/office/drawing/2014/main" id="{9A0B40E9-F565-2049-949B-4549F9AB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" y="3982244"/>
              <a:ext cx="5077012" cy="14601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807EBC-AD90-BB44-ACCB-D3AD12D30BC4}"/>
                </a:ext>
              </a:extLst>
            </p:cNvPr>
            <p:cNvSpPr txBox="1"/>
            <p:nvPr/>
          </p:nvSpPr>
          <p:spPr>
            <a:xfrm>
              <a:off x="158697" y="3347762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CC7F23-5142-A54B-962C-13CB09AD21B8}"/>
                </a:ext>
              </a:extLst>
            </p:cNvPr>
            <p:cNvSpPr txBox="1"/>
            <p:nvPr/>
          </p:nvSpPr>
          <p:spPr>
            <a:xfrm>
              <a:off x="1867844" y="3347761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BD0E0-CEE2-4D4F-AFE9-8DAD5D8666CE}"/>
                </a:ext>
              </a:extLst>
            </p:cNvPr>
            <p:cNvSpPr txBox="1"/>
            <p:nvPr/>
          </p:nvSpPr>
          <p:spPr>
            <a:xfrm>
              <a:off x="3585007" y="3347760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4956A6-0F35-2D42-80C3-D52693CC5BFB}"/>
                </a:ext>
              </a:extLst>
            </p:cNvPr>
            <p:cNvSpPr txBox="1"/>
            <p:nvPr/>
          </p:nvSpPr>
          <p:spPr>
            <a:xfrm>
              <a:off x="5282934" y="3347760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B9F92B-F788-D040-81E3-8D04678A4796}"/>
                </a:ext>
              </a:extLst>
            </p:cNvPr>
            <p:cNvSpPr txBox="1"/>
            <p:nvPr/>
          </p:nvSpPr>
          <p:spPr>
            <a:xfrm>
              <a:off x="637477" y="3655535"/>
              <a:ext cx="992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⍴ = 6, </a:t>
              </a:r>
              <a:r>
                <a:rPr lang="en-US" sz="1200" dirty="0" err="1"/>
                <a:t>η</a:t>
              </a:r>
              <a:r>
                <a:rPr lang="en-US" sz="1200" dirty="0"/>
                <a:t> = 2.0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D78335-EB81-3448-A78E-B5BBE3765850}"/>
                </a:ext>
              </a:extLst>
            </p:cNvPr>
            <p:cNvSpPr txBox="1"/>
            <p:nvPr/>
          </p:nvSpPr>
          <p:spPr>
            <a:xfrm>
              <a:off x="2192299" y="3655535"/>
              <a:ext cx="1188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⍴ = 0.48, </a:t>
              </a:r>
              <a:r>
                <a:rPr lang="en-US" sz="1200" dirty="0" err="1"/>
                <a:t>η</a:t>
              </a:r>
              <a:r>
                <a:rPr lang="en-US" sz="1200" dirty="0"/>
                <a:t> = 0.1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D8B42C-83C1-E043-AA74-25D53334000D}"/>
                </a:ext>
              </a:extLst>
            </p:cNvPr>
            <p:cNvSpPr txBox="1"/>
            <p:nvPr/>
          </p:nvSpPr>
          <p:spPr>
            <a:xfrm>
              <a:off x="4082803" y="3655535"/>
              <a:ext cx="1071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⍴ = 12, </a:t>
              </a:r>
              <a:r>
                <a:rPr lang="en-US" sz="1200" dirty="0" err="1"/>
                <a:t>η</a:t>
              </a:r>
              <a:r>
                <a:rPr lang="en-US" sz="1200" dirty="0"/>
                <a:t> = 0.1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4001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18A104C-271B-3D45-9421-0D6C1A8D9436}"/>
              </a:ext>
            </a:extLst>
          </p:cNvPr>
          <p:cNvGrpSpPr/>
          <p:nvPr/>
        </p:nvGrpSpPr>
        <p:grpSpPr>
          <a:xfrm>
            <a:off x="-40395" y="2726574"/>
            <a:ext cx="6981526" cy="2943242"/>
            <a:chOff x="-40395" y="2726574"/>
            <a:chExt cx="6981526" cy="2943242"/>
          </a:xfrm>
        </p:grpSpPr>
        <p:pic>
          <p:nvPicPr>
            <p:cNvPr id="5" name="Picture 4" descr="Chart, diagram, histogram&#10;&#10;Description automatically generated">
              <a:extLst>
                <a:ext uri="{FF2B5EF4-FFF2-40B4-BE49-F238E27FC236}">
                  <a16:creationId xmlns:a16="http://schemas.microsoft.com/office/drawing/2014/main" id="{47E91096-F300-B94F-9EEF-8F05F3B36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2130" y="3205396"/>
              <a:ext cx="3429001" cy="246442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209709B-CBA8-3C46-9DBB-214D0810E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0395" y="3263853"/>
              <a:ext cx="3232478" cy="23475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6A7E87-CA37-2E46-8CCD-2BF322E9EB81}"/>
                </a:ext>
              </a:extLst>
            </p:cNvPr>
            <p:cNvSpPr/>
            <p:nvPr/>
          </p:nvSpPr>
          <p:spPr>
            <a:xfrm>
              <a:off x="3657600" y="3205396"/>
              <a:ext cx="290945" cy="335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FBE00-B7D9-3241-AC46-F49546863975}"/>
                </a:ext>
              </a:extLst>
            </p:cNvPr>
            <p:cNvSpPr txBox="1"/>
            <p:nvPr/>
          </p:nvSpPr>
          <p:spPr>
            <a:xfrm>
              <a:off x="4073236" y="2726574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16CBD8-3938-2A4A-999C-7330DC2DE4BF}"/>
                </a:ext>
              </a:extLst>
            </p:cNvPr>
            <p:cNvSpPr txBox="1"/>
            <p:nvPr/>
          </p:nvSpPr>
          <p:spPr>
            <a:xfrm>
              <a:off x="177338" y="2726574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6858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DC79C5F-2E27-224F-8DB6-BDA8DE9CE549}"/>
              </a:ext>
            </a:extLst>
          </p:cNvPr>
          <p:cNvGrpSpPr/>
          <p:nvPr/>
        </p:nvGrpSpPr>
        <p:grpSpPr>
          <a:xfrm>
            <a:off x="1266092" y="3778180"/>
            <a:ext cx="5591907" cy="3758058"/>
            <a:chOff x="1266092" y="3778180"/>
            <a:chExt cx="5591907" cy="37580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B26E9B-1E58-9F4F-A64C-0E0C2D5A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7846" y="4138863"/>
              <a:ext cx="2930153" cy="3397375"/>
            </a:xfrm>
            <a:prstGeom prst="rect">
              <a:avLst/>
            </a:prstGeom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AA9A5F-4EEC-B746-B501-336B2229D035}"/>
                </a:ext>
              </a:extLst>
            </p:cNvPr>
            <p:cNvSpPr/>
            <p:nvPr/>
          </p:nvSpPr>
          <p:spPr>
            <a:xfrm>
              <a:off x="2501326" y="6975694"/>
              <a:ext cx="198333" cy="164184"/>
            </a:xfrm>
            <a:custGeom>
              <a:avLst/>
              <a:gdLst>
                <a:gd name="connsiteX0" fmla="*/ 0 w 198333"/>
                <a:gd name="connsiteY0" fmla="*/ 123241 h 164184"/>
                <a:gd name="connsiteX1" fmla="*/ 47767 w 198333"/>
                <a:gd name="connsiteY1" fmla="*/ 109593 h 164184"/>
                <a:gd name="connsiteX2" fmla="*/ 88710 w 198333"/>
                <a:gd name="connsiteY2" fmla="*/ 95945 h 164184"/>
                <a:gd name="connsiteX3" fmla="*/ 13648 w 198333"/>
                <a:gd name="connsiteY3" fmla="*/ 68650 h 164184"/>
                <a:gd name="connsiteX4" fmla="*/ 20472 w 198333"/>
                <a:gd name="connsiteY4" fmla="*/ 48178 h 164184"/>
                <a:gd name="connsiteX5" fmla="*/ 61415 w 198333"/>
                <a:gd name="connsiteY5" fmla="*/ 27706 h 164184"/>
                <a:gd name="connsiteX6" fmla="*/ 75063 w 198333"/>
                <a:gd name="connsiteY6" fmla="*/ 7235 h 164184"/>
                <a:gd name="connsiteX7" fmla="*/ 27296 w 198333"/>
                <a:gd name="connsiteY7" fmla="*/ 7235 h 164184"/>
                <a:gd name="connsiteX8" fmla="*/ 34119 w 198333"/>
                <a:gd name="connsiteY8" fmla="*/ 55002 h 164184"/>
                <a:gd name="connsiteX9" fmla="*/ 75063 w 198333"/>
                <a:gd name="connsiteY9" fmla="*/ 82297 h 164184"/>
                <a:gd name="connsiteX10" fmla="*/ 0 w 198333"/>
                <a:gd name="connsiteY10" fmla="*/ 116417 h 164184"/>
                <a:gd name="connsiteX11" fmla="*/ 34119 w 198333"/>
                <a:gd name="connsiteY11" fmla="*/ 164184 h 164184"/>
                <a:gd name="connsiteX12" fmla="*/ 75063 w 198333"/>
                <a:gd name="connsiteY12" fmla="*/ 157360 h 164184"/>
                <a:gd name="connsiteX13" fmla="*/ 95534 w 198333"/>
                <a:gd name="connsiteY13" fmla="*/ 116417 h 164184"/>
                <a:gd name="connsiteX14" fmla="*/ 102358 w 198333"/>
                <a:gd name="connsiteY14" fmla="*/ 82297 h 164184"/>
                <a:gd name="connsiteX15" fmla="*/ 129654 w 198333"/>
                <a:gd name="connsiteY15" fmla="*/ 75473 h 164184"/>
                <a:gd name="connsiteX16" fmla="*/ 122830 w 198333"/>
                <a:gd name="connsiteY16" fmla="*/ 41354 h 164184"/>
                <a:gd name="connsiteX17" fmla="*/ 88710 w 198333"/>
                <a:gd name="connsiteY17" fmla="*/ 48178 h 164184"/>
                <a:gd name="connsiteX18" fmla="*/ 47767 w 198333"/>
                <a:gd name="connsiteY18" fmla="*/ 82297 h 164184"/>
                <a:gd name="connsiteX19" fmla="*/ 13648 w 198333"/>
                <a:gd name="connsiteY19" fmla="*/ 75473 h 164184"/>
                <a:gd name="connsiteX20" fmla="*/ 6824 w 198333"/>
                <a:gd name="connsiteY20" fmla="*/ 95945 h 164184"/>
                <a:gd name="connsiteX21" fmla="*/ 47767 w 198333"/>
                <a:gd name="connsiteY21" fmla="*/ 109593 h 164184"/>
                <a:gd name="connsiteX22" fmla="*/ 122830 w 198333"/>
                <a:gd name="connsiteY22" fmla="*/ 123241 h 164184"/>
                <a:gd name="connsiteX23" fmla="*/ 129654 w 198333"/>
                <a:gd name="connsiteY23" fmla="*/ 61826 h 164184"/>
                <a:gd name="connsiteX24" fmla="*/ 95534 w 198333"/>
                <a:gd name="connsiteY24" fmla="*/ 55002 h 164184"/>
                <a:gd name="connsiteX25" fmla="*/ 102358 w 198333"/>
                <a:gd name="connsiteY25" fmla="*/ 34530 h 164184"/>
                <a:gd name="connsiteX26" fmla="*/ 163773 w 198333"/>
                <a:gd name="connsiteY26" fmla="*/ 27706 h 164184"/>
                <a:gd name="connsiteX27" fmla="*/ 184245 w 198333"/>
                <a:gd name="connsiteY27" fmla="*/ 41354 h 164184"/>
                <a:gd name="connsiteX28" fmla="*/ 191069 w 198333"/>
                <a:gd name="connsiteY28" fmla="*/ 411 h 164184"/>
                <a:gd name="connsiteX29" fmla="*/ 136478 w 198333"/>
                <a:gd name="connsiteY29" fmla="*/ 7235 h 164184"/>
                <a:gd name="connsiteX30" fmla="*/ 136478 w 198333"/>
                <a:gd name="connsiteY30" fmla="*/ 61826 h 164184"/>
                <a:gd name="connsiteX31" fmla="*/ 156949 w 198333"/>
                <a:gd name="connsiteY31" fmla="*/ 68650 h 164184"/>
                <a:gd name="connsiteX32" fmla="*/ 163773 w 198333"/>
                <a:gd name="connsiteY32" fmla="*/ 89121 h 16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33" h="164184">
                  <a:moveTo>
                    <a:pt x="0" y="123241"/>
                  </a:moveTo>
                  <a:cubicBezTo>
                    <a:pt x="15922" y="118692"/>
                    <a:pt x="31290" y="111241"/>
                    <a:pt x="47767" y="109593"/>
                  </a:cubicBezTo>
                  <a:cubicBezTo>
                    <a:pt x="91658" y="105204"/>
                    <a:pt x="44016" y="140641"/>
                    <a:pt x="88710" y="95945"/>
                  </a:cubicBezTo>
                  <a:cubicBezTo>
                    <a:pt x="74675" y="25761"/>
                    <a:pt x="98808" y="87575"/>
                    <a:pt x="13648" y="68650"/>
                  </a:cubicBezTo>
                  <a:cubicBezTo>
                    <a:pt x="6626" y="67090"/>
                    <a:pt x="15979" y="53795"/>
                    <a:pt x="20472" y="48178"/>
                  </a:cubicBezTo>
                  <a:cubicBezTo>
                    <a:pt x="30093" y="36152"/>
                    <a:pt x="47929" y="32201"/>
                    <a:pt x="61415" y="27706"/>
                  </a:cubicBezTo>
                  <a:cubicBezTo>
                    <a:pt x="65964" y="20882"/>
                    <a:pt x="77052" y="15191"/>
                    <a:pt x="75063" y="7235"/>
                  </a:cubicBezTo>
                  <a:cubicBezTo>
                    <a:pt x="71032" y="-8889"/>
                    <a:pt x="28534" y="6925"/>
                    <a:pt x="27296" y="7235"/>
                  </a:cubicBezTo>
                  <a:cubicBezTo>
                    <a:pt x="29570" y="23157"/>
                    <a:pt x="25484" y="41433"/>
                    <a:pt x="34119" y="55002"/>
                  </a:cubicBezTo>
                  <a:cubicBezTo>
                    <a:pt x="42925" y="68840"/>
                    <a:pt x="75063" y="82297"/>
                    <a:pt x="75063" y="82297"/>
                  </a:cubicBezTo>
                  <a:cubicBezTo>
                    <a:pt x="24469" y="116027"/>
                    <a:pt x="50203" y="106376"/>
                    <a:pt x="0" y="116417"/>
                  </a:cubicBezTo>
                  <a:cubicBezTo>
                    <a:pt x="15923" y="164184"/>
                    <a:pt x="0" y="152811"/>
                    <a:pt x="34119" y="164184"/>
                  </a:cubicBezTo>
                  <a:cubicBezTo>
                    <a:pt x="47767" y="161909"/>
                    <a:pt x="62688" y="163548"/>
                    <a:pt x="75063" y="157360"/>
                  </a:cubicBezTo>
                  <a:cubicBezTo>
                    <a:pt x="84592" y="152596"/>
                    <a:pt x="93227" y="125643"/>
                    <a:pt x="95534" y="116417"/>
                  </a:cubicBezTo>
                  <a:cubicBezTo>
                    <a:pt x="98347" y="105165"/>
                    <a:pt x="94933" y="91207"/>
                    <a:pt x="102358" y="82297"/>
                  </a:cubicBezTo>
                  <a:cubicBezTo>
                    <a:pt x="108362" y="75092"/>
                    <a:pt x="120555" y="77748"/>
                    <a:pt x="129654" y="75473"/>
                  </a:cubicBezTo>
                  <a:cubicBezTo>
                    <a:pt x="127379" y="64100"/>
                    <a:pt x="132480" y="47787"/>
                    <a:pt x="122830" y="41354"/>
                  </a:cubicBezTo>
                  <a:cubicBezTo>
                    <a:pt x="113179" y="34920"/>
                    <a:pt x="99570" y="44105"/>
                    <a:pt x="88710" y="48178"/>
                  </a:cubicBezTo>
                  <a:cubicBezTo>
                    <a:pt x="73512" y="53877"/>
                    <a:pt x="58385" y="71680"/>
                    <a:pt x="47767" y="82297"/>
                  </a:cubicBezTo>
                  <a:cubicBezTo>
                    <a:pt x="36394" y="80022"/>
                    <a:pt x="24651" y="71805"/>
                    <a:pt x="13648" y="75473"/>
                  </a:cubicBezTo>
                  <a:cubicBezTo>
                    <a:pt x="6824" y="77748"/>
                    <a:pt x="1738" y="90859"/>
                    <a:pt x="6824" y="95945"/>
                  </a:cubicBezTo>
                  <a:cubicBezTo>
                    <a:pt x="16996" y="106118"/>
                    <a:pt x="33577" y="107228"/>
                    <a:pt x="47767" y="109593"/>
                  </a:cubicBezTo>
                  <a:cubicBezTo>
                    <a:pt x="100151" y="118324"/>
                    <a:pt x="75143" y="113704"/>
                    <a:pt x="122830" y="123241"/>
                  </a:cubicBezTo>
                  <a:cubicBezTo>
                    <a:pt x="135373" y="104427"/>
                    <a:pt x="152638" y="88641"/>
                    <a:pt x="129654" y="61826"/>
                  </a:cubicBezTo>
                  <a:cubicBezTo>
                    <a:pt x="122106" y="53020"/>
                    <a:pt x="106907" y="57277"/>
                    <a:pt x="95534" y="55002"/>
                  </a:cubicBezTo>
                  <a:cubicBezTo>
                    <a:pt x="97809" y="48178"/>
                    <a:pt x="97864" y="40147"/>
                    <a:pt x="102358" y="34530"/>
                  </a:cubicBezTo>
                  <a:cubicBezTo>
                    <a:pt x="121172" y="11012"/>
                    <a:pt x="136958" y="23237"/>
                    <a:pt x="163773" y="27706"/>
                  </a:cubicBezTo>
                  <a:cubicBezTo>
                    <a:pt x="170597" y="32255"/>
                    <a:pt x="176203" y="42962"/>
                    <a:pt x="184245" y="41354"/>
                  </a:cubicBezTo>
                  <a:cubicBezTo>
                    <a:pt x="209049" y="36393"/>
                    <a:pt x="194202" y="9810"/>
                    <a:pt x="191069" y="411"/>
                  </a:cubicBezTo>
                  <a:cubicBezTo>
                    <a:pt x="172872" y="2686"/>
                    <a:pt x="153236" y="-213"/>
                    <a:pt x="136478" y="7235"/>
                  </a:cubicBezTo>
                  <a:cubicBezTo>
                    <a:pt x="121389" y="13941"/>
                    <a:pt x="135656" y="60592"/>
                    <a:pt x="136478" y="61826"/>
                  </a:cubicBezTo>
                  <a:cubicBezTo>
                    <a:pt x="140468" y="67811"/>
                    <a:pt x="150125" y="66375"/>
                    <a:pt x="156949" y="68650"/>
                  </a:cubicBezTo>
                  <a:lnTo>
                    <a:pt x="163773" y="89121"/>
                  </a:lnTo>
                </a:path>
              </a:pathLst>
            </a:custGeom>
            <a:noFill/>
            <a:ln>
              <a:solidFill>
                <a:srgbClr val="9DD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3E35CE5-C3ED-2F40-A87E-B3D8513C6CAC}"/>
                </a:ext>
              </a:extLst>
            </p:cNvPr>
            <p:cNvSpPr/>
            <p:nvPr/>
          </p:nvSpPr>
          <p:spPr>
            <a:xfrm>
              <a:off x="2416599" y="6423035"/>
              <a:ext cx="419097" cy="218700"/>
            </a:xfrm>
            <a:custGeom>
              <a:avLst/>
              <a:gdLst>
                <a:gd name="connsiteX0" fmla="*/ 180261 w 419097"/>
                <a:gd name="connsiteY0" fmla="*/ 95870 h 218700"/>
                <a:gd name="connsiteX1" fmla="*/ 268972 w 419097"/>
                <a:gd name="connsiteY1" fmla="*/ 116341 h 218700"/>
                <a:gd name="connsiteX2" fmla="*/ 289443 w 419097"/>
                <a:gd name="connsiteY2" fmla="*/ 102694 h 218700"/>
                <a:gd name="connsiteX3" fmla="*/ 296267 w 419097"/>
                <a:gd name="connsiteY3" fmla="*/ 82222 h 218700"/>
                <a:gd name="connsiteX4" fmla="*/ 268972 w 419097"/>
                <a:gd name="connsiteY4" fmla="*/ 41279 h 218700"/>
                <a:gd name="connsiteX5" fmla="*/ 234852 w 419097"/>
                <a:gd name="connsiteY5" fmla="*/ 13983 h 218700"/>
                <a:gd name="connsiteX6" fmla="*/ 139318 w 419097"/>
                <a:gd name="connsiteY6" fmla="*/ 48103 h 218700"/>
                <a:gd name="connsiteX7" fmla="*/ 132494 w 419097"/>
                <a:gd name="connsiteY7" fmla="*/ 68574 h 218700"/>
                <a:gd name="connsiteX8" fmla="*/ 118846 w 419097"/>
                <a:gd name="connsiteY8" fmla="*/ 89046 h 218700"/>
                <a:gd name="connsiteX9" fmla="*/ 112023 w 419097"/>
                <a:gd name="connsiteY9" fmla="*/ 116341 h 218700"/>
                <a:gd name="connsiteX10" fmla="*/ 105199 w 419097"/>
                <a:gd name="connsiteY10" fmla="*/ 136813 h 218700"/>
                <a:gd name="connsiteX11" fmla="*/ 139318 w 419097"/>
                <a:gd name="connsiteY11" fmla="*/ 164109 h 218700"/>
                <a:gd name="connsiteX12" fmla="*/ 159790 w 419097"/>
                <a:gd name="connsiteY12" fmla="*/ 157285 h 218700"/>
                <a:gd name="connsiteX13" fmla="*/ 200733 w 419097"/>
                <a:gd name="connsiteY13" fmla="*/ 164109 h 218700"/>
                <a:gd name="connsiteX14" fmla="*/ 221205 w 419097"/>
                <a:gd name="connsiteY14" fmla="*/ 170932 h 218700"/>
                <a:gd name="connsiteX15" fmla="*/ 214381 w 419097"/>
                <a:gd name="connsiteY15" fmla="*/ 150461 h 218700"/>
                <a:gd name="connsiteX16" fmla="*/ 228028 w 419097"/>
                <a:gd name="connsiteY16" fmla="*/ 102694 h 218700"/>
                <a:gd name="connsiteX17" fmla="*/ 234852 w 419097"/>
                <a:gd name="connsiteY17" fmla="*/ 82222 h 218700"/>
                <a:gd name="connsiteX18" fmla="*/ 275796 w 419097"/>
                <a:gd name="connsiteY18" fmla="*/ 68574 h 218700"/>
                <a:gd name="connsiteX19" fmla="*/ 296267 w 419097"/>
                <a:gd name="connsiteY19" fmla="*/ 48103 h 218700"/>
                <a:gd name="connsiteX20" fmla="*/ 323563 w 419097"/>
                <a:gd name="connsiteY20" fmla="*/ 335 h 218700"/>
                <a:gd name="connsiteX21" fmla="*/ 405449 w 419097"/>
                <a:gd name="connsiteY21" fmla="*/ 7159 h 218700"/>
                <a:gd name="connsiteX22" fmla="*/ 419097 w 419097"/>
                <a:gd name="connsiteY22" fmla="*/ 48103 h 218700"/>
                <a:gd name="connsiteX23" fmla="*/ 371330 w 419097"/>
                <a:gd name="connsiteY23" fmla="*/ 95870 h 218700"/>
                <a:gd name="connsiteX24" fmla="*/ 364506 w 419097"/>
                <a:gd name="connsiteY24" fmla="*/ 116341 h 218700"/>
                <a:gd name="connsiteX25" fmla="*/ 323563 w 419097"/>
                <a:gd name="connsiteY25" fmla="*/ 123165 h 218700"/>
                <a:gd name="connsiteX26" fmla="*/ 296267 w 419097"/>
                <a:gd name="connsiteY26" fmla="*/ 184580 h 218700"/>
                <a:gd name="connsiteX27" fmla="*/ 289443 w 419097"/>
                <a:gd name="connsiteY27" fmla="*/ 205052 h 218700"/>
                <a:gd name="connsiteX28" fmla="*/ 248500 w 419097"/>
                <a:gd name="connsiteY28" fmla="*/ 218700 h 218700"/>
                <a:gd name="connsiteX29" fmla="*/ 228028 w 419097"/>
                <a:gd name="connsiteY29" fmla="*/ 170932 h 218700"/>
                <a:gd name="connsiteX30" fmla="*/ 241676 w 419097"/>
                <a:gd name="connsiteY30" fmla="*/ 150461 h 218700"/>
                <a:gd name="connsiteX31" fmla="*/ 187085 w 419097"/>
                <a:gd name="connsiteY31" fmla="*/ 157285 h 218700"/>
                <a:gd name="connsiteX32" fmla="*/ 132494 w 419097"/>
                <a:gd name="connsiteY32" fmla="*/ 170932 h 218700"/>
                <a:gd name="connsiteX33" fmla="*/ 118846 w 419097"/>
                <a:gd name="connsiteY33" fmla="*/ 191404 h 218700"/>
                <a:gd name="connsiteX34" fmla="*/ 77903 w 419097"/>
                <a:gd name="connsiteY34" fmla="*/ 211876 h 218700"/>
                <a:gd name="connsiteX35" fmla="*/ 64255 w 419097"/>
                <a:gd name="connsiteY35" fmla="*/ 191404 h 218700"/>
                <a:gd name="connsiteX36" fmla="*/ 2840 w 419097"/>
                <a:gd name="connsiteY36" fmla="*/ 157285 h 218700"/>
                <a:gd name="connsiteX37" fmla="*/ 9664 w 419097"/>
                <a:gd name="connsiteY37" fmla="*/ 150461 h 21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19097" h="218700">
                  <a:moveTo>
                    <a:pt x="180261" y="95870"/>
                  </a:moveTo>
                  <a:cubicBezTo>
                    <a:pt x="225629" y="121794"/>
                    <a:pt x="220813" y="132393"/>
                    <a:pt x="268972" y="116341"/>
                  </a:cubicBezTo>
                  <a:cubicBezTo>
                    <a:pt x="276752" y="113748"/>
                    <a:pt x="282619" y="107243"/>
                    <a:pt x="289443" y="102694"/>
                  </a:cubicBezTo>
                  <a:cubicBezTo>
                    <a:pt x="291718" y="95870"/>
                    <a:pt x="298542" y="89046"/>
                    <a:pt x="296267" y="82222"/>
                  </a:cubicBezTo>
                  <a:cubicBezTo>
                    <a:pt x="291080" y="66661"/>
                    <a:pt x="278070" y="54927"/>
                    <a:pt x="268972" y="41279"/>
                  </a:cubicBezTo>
                  <a:cubicBezTo>
                    <a:pt x="251334" y="14822"/>
                    <a:pt x="263104" y="23400"/>
                    <a:pt x="234852" y="13983"/>
                  </a:cubicBezTo>
                  <a:cubicBezTo>
                    <a:pt x="178650" y="51452"/>
                    <a:pt x="210185" y="39244"/>
                    <a:pt x="139318" y="48103"/>
                  </a:cubicBezTo>
                  <a:cubicBezTo>
                    <a:pt x="137043" y="54927"/>
                    <a:pt x="135711" y="62141"/>
                    <a:pt x="132494" y="68574"/>
                  </a:cubicBezTo>
                  <a:cubicBezTo>
                    <a:pt x="128826" y="75910"/>
                    <a:pt x="122077" y="81508"/>
                    <a:pt x="118846" y="89046"/>
                  </a:cubicBezTo>
                  <a:cubicBezTo>
                    <a:pt x="115152" y="97666"/>
                    <a:pt x="114599" y="107324"/>
                    <a:pt x="112023" y="116341"/>
                  </a:cubicBezTo>
                  <a:cubicBezTo>
                    <a:pt x="110047" y="123257"/>
                    <a:pt x="107474" y="129989"/>
                    <a:pt x="105199" y="136813"/>
                  </a:cubicBezTo>
                  <a:cubicBezTo>
                    <a:pt x="115678" y="152533"/>
                    <a:pt x="117343" y="164109"/>
                    <a:pt x="139318" y="164109"/>
                  </a:cubicBezTo>
                  <a:cubicBezTo>
                    <a:pt x="146511" y="164109"/>
                    <a:pt x="152966" y="159560"/>
                    <a:pt x="159790" y="157285"/>
                  </a:cubicBezTo>
                  <a:cubicBezTo>
                    <a:pt x="173438" y="159560"/>
                    <a:pt x="187227" y="161108"/>
                    <a:pt x="200733" y="164109"/>
                  </a:cubicBezTo>
                  <a:cubicBezTo>
                    <a:pt x="207755" y="165669"/>
                    <a:pt x="216119" y="176018"/>
                    <a:pt x="221205" y="170932"/>
                  </a:cubicBezTo>
                  <a:cubicBezTo>
                    <a:pt x="226291" y="165846"/>
                    <a:pt x="216656" y="157285"/>
                    <a:pt x="214381" y="150461"/>
                  </a:cubicBezTo>
                  <a:cubicBezTo>
                    <a:pt x="230743" y="101376"/>
                    <a:pt x="210892" y="162673"/>
                    <a:pt x="228028" y="102694"/>
                  </a:cubicBezTo>
                  <a:cubicBezTo>
                    <a:pt x="230004" y="95778"/>
                    <a:pt x="228999" y="86403"/>
                    <a:pt x="234852" y="82222"/>
                  </a:cubicBezTo>
                  <a:cubicBezTo>
                    <a:pt x="246559" y="73860"/>
                    <a:pt x="275796" y="68574"/>
                    <a:pt x="275796" y="68574"/>
                  </a:cubicBezTo>
                  <a:cubicBezTo>
                    <a:pt x="282620" y="61750"/>
                    <a:pt x="291951" y="56734"/>
                    <a:pt x="296267" y="48103"/>
                  </a:cubicBezTo>
                  <a:cubicBezTo>
                    <a:pt x="323672" y="-6707"/>
                    <a:pt x="280025" y="29360"/>
                    <a:pt x="323563" y="335"/>
                  </a:cubicBezTo>
                  <a:cubicBezTo>
                    <a:pt x="350858" y="2610"/>
                    <a:pt x="380951" y="-5090"/>
                    <a:pt x="405449" y="7159"/>
                  </a:cubicBezTo>
                  <a:cubicBezTo>
                    <a:pt x="418316" y="13593"/>
                    <a:pt x="419097" y="48103"/>
                    <a:pt x="419097" y="48103"/>
                  </a:cubicBezTo>
                  <a:cubicBezTo>
                    <a:pt x="390782" y="57542"/>
                    <a:pt x="385018" y="54809"/>
                    <a:pt x="371330" y="95870"/>
                  </a:cubicBezTo>
                  <a:cubicBezTo>
                    <a:pt x="369055" y="102694"/>
                    <a:pt x="370751" y="112772"/>
                    <a:pt x="364506" y="116341"/>
                  </a:cubicBezTo>
                  <a:cubicBezTo>
                    <a:pt x="352493" y="123205"/>
                    <a:pt x="337211" y="120890"/>
                    <a:pt x="323563" y="123165"/>
                  </a:cubicBezTo>
                  <a:cubicBezTo>
                    <a:pt x="301935" y="155607"/>
                    <a:pt x="312508" y="135857"/>
                    <a:pt x="296267" y="184580"/>
                  </a:cubicBezTo>
                  <a:cubicBezTo>
                    <a:pt x="293992" y="191404"/>
                    <a:pt x="296267" y="202777"/>
                    <a:pt x="289443" y="205052"/>
                  </a:cubicBezTo>
                  <a:lnTo>
                    <a:pt x="248500" y="218700"/>
                  </a:lnTo>
                  <a:cubicBezTo>
                    <a:pt x="239623" y="205385"/>
                    <a:pt x="225436" y="189077"/>
                    <a:pt x="228028" y="170932"/>
                  </a:cubicBezTo>
                  <a:cubicBezTo>
                    <a:pt x="229188" y="162813"/>
                    <a:pt x="249456" y="153054"/>
                    <a:pt x="241676" y="150461"/>
                  </a:cubicBezTo>
                  <a:cubicBezTo>
                    <a:pt x="224278" y="144662"/>
                    <a:pt x="205282" y="155010"/>
                    <a:pt x="187085" y="157285"/>
                  </a:cubicBezTo>
                  <a:cubicBezTo>
                    <a:pt x="168888" y="161834"/>
                    <a:pt x="142898" y="155325"/>
                    <a:pt x="132494" y="170932"/>
                  </a:cubicBezTo>
                  <a:cubicBezTo>
                    <a:pt x="127945" y="177756"/>
                    <a:pt x="124645" y="185605"/>
                    <a:pt x="118846" y="191404"/>
                  </a:cubicBezTo>
                  <a:cubicBezTo>
                    <a:pt x="105617" y="204633"/>
                    <a:pt x="94554" y="206326"/>
                    <a:pt x="77903" y="211876"/>
                  </a:cubicBezTo>
                  <a:cubicBezTo>
                    <a:pt x="73354" y="205052"/>
                    <a:pt x="70659" y="196527"/>
                    <a:pt x="64255" y="191404"/>
                  </a:cubicBezTo>
                  <a:cubicBezTo>
                    <a:pt x="56619" y="185295"/>
                    <a:pt x="-14985" y="175110"/>
                    <a:pt x="2840" y="157285"/>
                  </a:cubicBezTo>
                  <a:lnTo>
                    <a:pt x="9664" y="150461"/>
                  </a:lnTo>
                </a:path>
              </a:pathLst>
            </a:custGeom>
            <a:noFill/>
            <a:ln>
              <a:solidFill>
                <a:srgbClr val="76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B689EA9-CDBB-D449-834D-5BEB6A62EED8}"/>
                </a:ext>
              </a:extLst>
            </p:cNvPr>
            <p:cNvSpPr/>
            <p:nvPr/>
          </p:nvSpPr>
          <p:spPr>
            <a:xfrm>
              <a:off x="2322138" y="5508889"/>
              <a:ext cx="608017" cy="580187"/>
            </a:xfrm>
            <a:custGeom>
              <a:avLst/>
              <a:gdLst>
                <a:gd name="connsiteX0" fmla="*/ 272955 w 608017"/>
                <a:gd name="connsiteY0" fmla="*/ 559715 h 580187"/>
                <a:gd name="connsiteX1" fmla="*/ 320723 w 608017"/>
                <a:gd name="connsiteY1" fmla="*/ 566539 h 580187"/>
                <a:gd name="connsiteX2" fmla="*/ 477672 w 608017"/>
                <a:gd name="connsiteY2" fmla="*/ 580187 h 580187"/>
                <a:gd name="connsiteX3" fmla="*/ 504967 w 608017"/>
                <a:gd name="connsiteY3" fmla="*/ 518772 h 580187"/>
                <a:gd name="connsiteX4" fmla="*/ 532263 w 608017"/>
                <a:gd name="connsiteY4" fmla="*/ 436885 h 580187"/>
                <a:gd name="connsiteX5" fmla="*/ 539087 w 608017"/>
                <a:gd name="connsiteY5" fmla="*/ 416414 h 580187"/>
                <a:gd name="connsiteX6" fmla="*/ 593678 w 608017"/>
                <a:gd name="connsiteY6" fmla="*/ 409590 h 580187"/>
                <a:gd name="connsiteX7" fmla="*/ 607326 w 608017"/>
                <a:gd name="connsiteY7" fmla="*/ 389118 h 580187"/>
                <a:gd name="connsiteX8" fmla="*/ 586854 w 608017"/>
                <a:gd name="connsiteY8" fmla="*/ 320879 h 580187"/>
                <a:gd name="connsiteX9" fmla="*/ 566382 w 608017"/>
                <a:gd name="connsiteY9" fmla="*/ 300408 h 580187"/>
                <a:gd name="connsiteX10" fmla="*/ 518615 w 608017"/>
                <a:gd name="connsiteY10" fmla="*/ 286760 h 580187"/>
                <a:gd name="connsiteX11" fmla="*/ 457200 w 608017"/>
                <a:gd name="connsiteY11" fmla="*/ 259464 h 580187"/>
                <a:gd name="connsiteX12" fmla="*/ 443552 w 608017"/>
                <a:gd name="connsiteY12" fmla="*/ 238993 h 580187"/>
                <a:gd name="connsiteX13" fmla="*/ 348018 w 608017"/>
                <a:gd name="connsiteY13" fmla="*/ 259464 h 580187"/>
                <a:gd name="connsiteX14" fmla="*/ 341194 w 608017"/>
                <a:gd name="connsiteY14" fmla="*/ 279936 h 580187"/>
                <a:gd name="connsiteX15" fmla="*/ 320723 w 608017"/>
                <a:gd name="connsiteY15" fmla="*/ 286760 h 580187"/>
                <a:gd name="connsiteX16" fmla="*/ 259308 w 608017"/>
                <a:gd name="connsiteY16" fmla="*/ 279936 h 580187"/>
                <a:gd name="connsiteX17" fmla="*/ 238836 w 608017"/>
                <a:gd name="connsiteY17" fmla="*/ 273112 h 580187"/>
                <a:gd name="connsiteX18" fmla="*/ 184245 w 608017"/>
                <a:gd name="connsiteY18" fmla="*/ 266288 h 580187"/>
                <a:gd name="connsiteX19" fmla="*/ 150126 w 608017"/>
                <a:gd name="connsiteY19" fmla="*/ 225345 h 580187"/>
                <a:gd name="connsiteX20" fmla="*/ 122830 w 608017"/>
                <a:gd name="connsiteY20" fmla="*/ 204873 h 580187"/>
                <a:gd name="connsiteX21" fmla="*/ 81887 w 608017"/>
                <a:gd name="connsiteY21" fmla="*/ 184402 h 580187"/>
                <a:gd name="connsiteX22" fmla="*/ 40943 w 608017"/>
                <a:gd name="connsiteY22" fmla="*/ 177578 h 580187"/>
                <a:gd name="connsiteX23" fmla="*/ 13648 w 608017"/>
                <a:gd name="connsiteY23" fmla="*/ 136635 h 580187"/>
                <a:gd name="connsiteX24" fmla="*/ 0 w 608017"/>
                <a:gd name="connsiteY24" fmla="*/ 116163 h 580187"/>
                <a:gd name="connsiteX25" fmla="*/ 34120 w 608017"/>
                <a:gd name="connsiteY25" fmla="*/ 61572 h 580187"/>
                <a:gd name="connsiteX26" fmla="*/ 68239 w 608017"/>
                <a:gd name="connsiteY26" fmla="*/ 54748 h 580187"/>
                <a:gd name="connsiteX27" fmla="*/ 75063 w 608017"/>
                <a:gd name="connsiteY27" fmla="*/ 34276 h 580187"/>
                <a:gd name="connsiteX28" fmla="*/ 81887 w 608017"/>
                <a:gd name="connsiteY28" fmla="*/ 157 h 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8017" h="580187">
                  <a:moveTo>
                    <a:pt x="272955" y="559715"/>
                  </a:moveTo>
                  <a:cubicBezTo>
                    <a:pt x="288878" y="561990"/>
                    <a:pt x="304683" y="565351"/>
                    <a:pt x="320723" y="566539"/>
                  </a:cubicBezTo>
                  <a:cubicBezTo>
                    <a:pt x="477724" y="578169"/>
                    <a:pt x="411882" y="558257"/>
                    <a:pt x="477672" y="580187"/>
                  </a:cubicBezTo>
                  <a:cubicBezTo>
                    <a:pt x="501502" y="548412"/>
                    <a:pt x="499583" y="559149"/>
                    <a:pt x="504967" y="518772"/>
                  </a:cubicBezTo>
                  <a:cubicBezTo>
                    <a:pt x="515402" y="440509"/>
                    <a:pt x="491768" y="463882"/>
                    <a:pt x="532263" y="436885"/>
                  </a:cubicBezTo>
                  <a:cubicBezTo>
                    <a:pt x="534538" y="430061"/>
                    <a:pt x="534594" y="422031"/>
                    <a:pt x="539087" y="416414"/>
                  </a:cubicBezTo>
                  <a:cubicBezTo>
                    <a:pt x="557091" y="393909"/>
                    <a:pt x="568653" y="404585"/>
                    <a:pt x="593678" y="409590"/>
                  </a:cubicBezTo>
                  <a:cubicBezTo>
                    <a:pt x="598227" y="402766"/>
                    <a:pt x="606510" y="397279"/>
                    <a:pt x="607326" y="389118"/>
                  </a:cubicBezTo>
                  <a:cubicBezTo>
                    <a:pt x="610275" y="359631"/>
                    <a:pt x="603849" y="341273"/>
                    <a:pt x="586854" y="320879"/>
                  </a:cubicBezTo>
                  <a:cubicBezTo>
                    <a:pt x="580676" y="313465"/>
                    <a:pt x="574412" y="305761"/>
                    <a:pt x="566382" y="300408"/>
                  </a:cubicBezTo>
                  <a:cubicBezTo>
                    <a:pt x="560126" y="296238"/>
                    <a:pt x="522753" y="288001"/>
                    <a:pt x="518615" y="286760"/>
                  </a:cubicBezTo>
                  <a:cubicBezTo>
                    <a:pt x="474321" y="273472"/>
                    <a:pt x="487116" y="279408"/>
                    <a:pt x="457200" y="259464"/>
                  </a:cubicBezTo>
                  <a:cubicBezTo>
                    <a:pt x="452651" y="252640"/>
                    <a:pt x="451658" y="240240"/>
                    <a:pt x="443552" y="238993"/>
                  </a:cubicBezTo>
                  <a:cubicBezTo>
                    <a:pt x="385151" y="230009"/>
                    <a:pt x="381290" y="237284"/>
                    <a:pt x="348018" y="259464"/>
                  </a:cubicBezTo>
                  <a:cubicBezTo>
                    <a:pt x="345743" y="266288"/>
                    <a:pt x="346280" y="274850"/>
                    <a:pt x="341194" y="279936"/>
                  </a:cubicBezTo>
                  <a:cubicBezTo>
                    <a:pt x="336108" y="285022"/>
                    <a:pt x="327916" y="286760"/>
                    <a:pt x="320723" y="286760"/>
                  </a:cubicBezTo>
                  <a:cubicBezTo>
                    <a:pt x="300125" y="286760"/>
                    <a:pt x="279780" y="282211"/>
                    <a:pt x="259308" y="279936"/>
                  </a:cubicBezTo>
                  <a:cubicBezTo>
                    <a:pt x="252484" y="277661"/>
                    <a:pt x="245913" y="274399"/>
                    <a:pt x="238836" y="273112"/>
                  </a:cubicBezTo>
                  <a:cubicBezTo>
                    <a:pt x="220793" y="269831"/>
                    <a:pt x="201480" y="272555"/>
                    <a:pt x="184245" y="266288"/>
                  </a:cubicBezTo>
                  <a:cubicBezTo>
                    <a:pt x="166674" y="259899"/>
                    <a:pt x="161732" y="236951"/>
                    <a:pt x="150126" y="225345"/>
                  </a:cubicBezTo>
                  <a:cubicBezTo>
                    <a:pt x="142084" y="217303"/>
                    <a:pt x="132085" y="211483"/>
                    <a:pt x="122830" y="204873"/>
                  </a:cubicBezTo>
                  <a:cubicBezTo>
                    <a:pt x="106210" y="193002"/>
                    <a:pt x="101511" y="188763"/>
                    <a:pt x="81887" y="184402"/>
                  </a:cubicBezTo>
                  <a:cubicBezTo>
                    <a:pt x="68380" y="181400"/>
                    <a:pt x="54591" y="179853"/>
                    <a:pt x="40943" y="177578"/>
                  </a:cubicBezTo>
                  <a:lnTo>
                    <a:pt x="13648" y="136635"/>
                  </a:lnTo>
                  <a:lnTo>
                    <a:pt x="0" y="116163"/>
                  </a:lnTo>
                  <a:cubicBezTo>
                    <a:pt x="9919" y="86408"/>
                    <a:pt x="5283" y="72386"/>
                    <a:pt x="34120" y="61572"/>
                  </a:cubicBezTo>
                  <a:cubicBezTo>
                    <a:pt x="44980" y="57500"/>
                    <a:pt x="56866" y="57023"/>
                    <a:pt x="68239" y="54748"/>
                  </a:cubicBezTo>
                  <a:cubicBezTo>
                    <a:pt x="70514" y="47924"/>
                    <a:pt x="75063" y="41469"/>
                    <a:pt x="75063" y="34276"/>
                  </a:cubicBezTo>
                  <a:cubicBezTo>
                    <a:pt x="75063" y="-4304"/>
                    <a:pt x="53614" y="157"/>
                    <a:pt x="81887" y="157"/>
                  </a:cubicBezTo>
                </a:path>
              </a:pathLst>
            </a:custGeom>
            <a:noFill/>
            <a:ln>
              <a:solidFill>
                <a:srgbClr val="CE7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054B4B4-7AE1-5944-9B73-45C6926F65A7}"/>
                </a:ext>
              </a:extLst>
            </p:cNvPr>
            <p:cNvSpPr/>
            <p:nvPr/>
          </p:nvSpPr>
          <p:spPr>
            <a:xfrm>
              <a:off x="2221549" y="4376536"/>
              <a:ext cx="1030563" cy="798394"/>
            </a:xfrm>
            <a:custGeom>
              <a:avLst/>
              <a:gdLst>
                <a:gd name="connsiteX0" fmla="*/ 177421 w 1030563"/>
                <a:gd name="connsiteY0" fmla="*/ 750626 h 798394"/>
                <a:gd name="connsiteX1" fmla="*/ 259308 w 1030563"/>
                <a:gd name="connsiteY1" fmla="*/ 771098 h 798394"/>
                <a:gd name="connsiteX2" fmla="*/ 313899 w 1030563"/>
                <a:gd name="connsiteY2" fmla="*/ 784746 h 798394"/>
                <a:gd name="connsiteX3" fmla="*/ 334371 w 1030563"/>
                <a:gd name="connsiteY3" fmla="*/ 798394 h 798394"/>
                <a:gd name="connsiteX4" fmla="*/ 354842 w 1030563"/>
                <a:gd name="connsiteY4" fmla="*/ 777922 h 798394"/>
                <a:gd name="connsiteX5" fmla="*/ 368490 w 1030563"/>
                <a:gd name="connsiteY5" fmla="*/ 757450 h 798394"/>
                <a:gd name="connsiteX6" fmla="*/ 429905 w 1030563"/>
                <a:gd name="connsiteY6" fmla="*/ 743803 h 798394"/>
                <a:gd name="connsiteX7" fmla="*/ 470848 w 1030563"/>
                <a:gd name="connsiteY7" fmla="*/ 730155 h 798394"/>
                <a:gd name="connsiteX8" fmla="*/ 491320 w 1030563"/>
                <a:gd name="connsiteY8" fmla="*/ 723331 h 798394"/>
                <a:gd name="connsiteX9" fmla="*/ 668741 w 1030563"/>
                <a:gd name="connsiteY9" fmla="*/ 702859 h 798394"/>
                <a:gd name="connsiteX10" fmla="*/ 709684 w 1030563"/>
                <a:gd name="connsiteY10" fmla="*/ 675564 h 798394"/>
                <a:gd name="connsiteX11" fmla="*/ 798394 w 1030563"/>
                <a:gd name="connsiteY11" fmla="*/ 648268 h 798394"/>
                <a:gd name="connsiteX12" fmla="*/ 852985 w 1030563"/>
                <a:gd name="connsiteY12" fmla="*/ 627797 h 798394"/>
                <a:gd name="connsiteX13" fmla="*/ 880281 w 1030563"/>
                <a:gd name="connsiteY13" fmla="*/ 586853 h 798394"/>
                <a:gd name="connsiteX14" fmla="*/ 928048 w 1030563"/>
                <a:gd name="connsiteY14" fmla="*/ 525438 h 798394"/>
                <a:gd name="connsiteX15" fmla="*/ 962168 w 1030563"/>
                <a:gd name="connsiteY15" fmla="*/ 484495 h 798394"/>
                <a:gd name="connsiteX16" fmla="*/ 982639 w 1030563"/>
                <a:gd name="connsiteY16" fmla="*/ 477671 h 798394"/>
                <a:gd name="connsiteX17" fmla="*/ 1016759 w 1030563"/>
                <a:gd name="connsiteY17" fmla="*/ 436728 h 798394"/>
                <a:gd name="connsiteX18" fmla="*/ 1030406 w 1030563"/>
                <a:gd name="connsiteY18" fmla="*/ 382137 h 798394"/>
                <a:gd name="connsiteX19" fmla="*/ 1003111 w 1030563"/>
                <a:gd name="connsiteY19" fmla="*/ 286603 h 798394"/>
                <a:gd name="connsiteX20" fmla="*/ 975815 w 1030563"/>
                <a:gd name="connsiteY20" fmla="*/ 272955 h 798394"/>
                <a:gd name="connsiteX21" fmla="*/ 955344 w 1030563"/>
                <a:gd name="connsiteY21" fmla="*/ 252483 h 798394"/>
                <a:gd name="connsiteX22" fmla="*/ 798394 w 1030563"/>
                <a:gd name="connsiteY22" fmla="*/ 232012 h 798394"/>
                <a:gd name="connsiteX23" fmla="*/ 716508 w 1030563"/>
                <a:gd name="connsiteY23" fmla="*/ 225188 h 798394"/>
                <a:gd name="connsiteX24" fmla="*/ 689212 w 1030563"/>
                <a:gd name="connsiteY24" fmla="*/ 218364 h 798394"/>
                <a:gd name="connsiteX25" fmla="*/ 620974 w 1030563"/>
                <a:gd name="connsiteY25" fmla="*/ 211540 h 798394"/>
                <a:gd name="connsiteX26" fmla="*/ 586854 w 1030563"/>
                <a:gd name="connsiteY26" fmla="*/ 170597 h 798394"/>
                <a:gd name="connsiteX27" fmla="*/ 511791 w 1030563"/>
                <a:gd name="connsiteY27" fmla="*/ 102358 h 798394"/>
                <a:gd name="connsiteX28" fmla="*/ 491320 w 1030563"/>
                <a:gd name="connsiteY28" fmla="*/ 109182 h 798394"/>
                <a:gd name="connsiteX29" fmla="*/ 416257 w 1030563"/>
                <a:gd name="connsiteY29" fmla="*/ 102358 h 798394"/>
                <a:gd name="connsiteX30" fmla="*/ 395785 w 1030563"/>
                <a:gd name="connsiteY30" fmla="*/ 95534 h 798394"/>
                <a:gd name="connsiteX31" fmla="*/ 368490 w 1030563"/>
                <a:gd name="connsiteY31" fmla="*/ 88710 h 798394"/>
                <a:gd name="connsiteX32" fmla="*/ 327547 w 1030563"/>
                <a:gd name="connsiteY32" fmla="*/ 61415 h 798394"/>
                <a:gd name="connsiteX33" fmla="*/ 300251 w 1030563"/>
                <a:gd name="connsiteY33" fmla="*/ 27295 h 798394"/>
                <a:gd name="connsiteX34" fmla="*/ 252484 w 1030563"/>
                <a:gd name="connsiteY34" fmla="*/ 20471 h 798394"/>
                <a:gd name="connsiteX35" fmla="*/ 232012 w 1030563"/>
                <a:gd name="connsiteY35" fmla="*/ 13647 h 798394"/>
                <a:gd name="connsiteX36" fmla="*/ 211541 w 1030563"/>
                <a:gd name="connsiteY36" fmla="*/ 0 h 798394"/>
                <a:gd name="connsiteX37" fmla="*/ 102359 w 1030563"/>
                <a:gd name="connsiteY37" fmla="*/ 6823 h 798394"/>
                <a:gd name="connsiteX38" fmla="*/ 61415 w 1030563"/>
                <a:gd name="connsiteY38" fmla="*/ 13647 h 798394"/>
                <a:gd name="connsiteX39" fmla="*/ 40944 w 1030563"/>
                <a:gd name="connsiteY39" fmla="*/ 27295 h 798394"/>
                <a:gd name="connsiteX40" fmla="*/ 0 w 1030563"/>
                <a:gd name="connsiteY40" fmla="*/ 27295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0563" h="798394">
                  <a:moveTo>
                    <a:pt x="177421" y="750626"/>
                  </a:moveTo>
                  <a:cubicBezTo>
                    <a:pt x="204717" y="757450"/>
                    <a:pt x="231719" y="765580"/>
                    <a:pt x="259308" y="771098"/>
                  </a:cubicBezTo>
                  <a:cubicBezTo>
                    <a:pt x="272285" y="773693"/>
                    <a:pt x="299910" y="777752"/>
                    <a:pt x="313899" y="784746"/>
                  </a:cubicBezTo>
                  <a:cubicBezTo>
                    <a:pt x="321235" y="788414"/>
                    <a:pt x="327547" y="793845"/>
                    <a:pt x="334371" y="798394"/>
                  </a:cubicBezTo>
                  <a:cubicBezTo>
                    <a:pt x="341195" y="791570"/>
                    <a:pt x="348664" y="785336"/>
                    <a:pt x="354842" y="777922"/>
                  </a:cubicBezTo>
                  <a:cubicBezTo>
                    <a:pt x="360092" y="771621"/>
                    <a:pt x="362086" y="762573"/>
                    <a:pt x="368490" y="757450"/>
                  </a:cubicBezTo>
                  <a:cubicBezTo>
                    <a:pt x="377332" y="750376"/>
                    <a:pt x="429484" y="743873"/>
                    <a:pt x="429905" y="743803"/>
                  </a:cubicBezTo>
                  <a:lnTo>
                    <a:pt x="470848" y="730155"/>
                  </a:lnTo>
                  <a:cubicBezTo>
                    <a:pt x="477672" y="727880"/>
                    <a:pt x="484163" y="724047"/>
                    <a:pt x="491320" y="723331"/>
                  </a:cubicBezTo>
                  <a:cubicBezTo>
                    <a:pt x="641565" y="708306"/>
                    <a:pt x="582700" y="717199"/>
                    <a:pt x="668741" y="702859"/>
                  </a:cubicBezTo>
                  <a:cubicBezTo>
                    <a:pt x="682389" y="693761"/>
                    <a:pt x="693913" y="680070"/>
                    <a:pt x="709684" y="675564"/>
                  </a:cubicBezTo>
                  <a:cubicBezTo>
                    <a:pt x="745925" y="665209"/>
                    <a:pt x="763771" y="660858"/>
                    <a:pt x="798394" y="648268"/>
                  </a:cubicBezTo>
                  <a:cubicBezTo>
                    <a:pt x="888083" y="615653"/>
                    <a:pt x="792185" y="648062"/>
                    <a:pt x="852985" y="627797"/>
                  </a:cubicBezTo>
                  <a:cubicBezTo>
                    <a:pt x="898417" y="582365"/>
                    <a:pt x="855592" y="631293"/>
                    <a:pt x="880281" y="586853"/>
                  </a:cubicBezTo>
                  <a:cubicBezTo>
                    <a:pt x="914771" y="524770"/>
                    <a:pt x="894894" y="565222"/>
                    <a:pt x="928048" y="525438"/>
                  </a:cubicBezTo>
                  <a:cubicBezTo>
                    <a:pt x="943783" y="506556"/>
                    <a:pt x="939740" y="499447"/>
                    <a:pt x="962168" y="484495"/>
                  </a:cubicBezTo>
                  <a:cubicBezTo>
                    <a:pt x="968153" y="480505"/>
                    <a:pt x="975815" y="479946"/>
                    <a:pt x="982639" y="477671"/>
                  </a:cubicBezTo>
                  <a:cubicBezTo>
                    <a:pt x="992941" y="467370"/>
                    <a:pt x="1011330" y="451658"/>
                    <a:pt x="1016759" y="436728"/>
                  </a:cubicBezTo>
                  <a:cubicBezTo>
                    <a:pt x="1023169" y="419100"/>
                    <a:pt x="1030406" y="382137"/>
                    <a:pt x="1030406" y="382137"/>
                  </a:cubicBezTo>
                  <a:cubicBezTo>
                    <a:pt x="1024105" y="306525"/>
                    <a:pt x="1046012" y="311117"/>
                    <a:pt x="1003111" y="286603"/>
                  </a:cubicBezTo>
                  <a:cubicBezTo>
                    <a:pt x="994279" y="281556"/>
                    <a:pt x="984914" y="277504"/>
                    <a:pt x="975815" y="272955"/>
                  </a:cubicBezTo>
                  <a:cubicBezTo>
                    <a:pt x="968991" y="266131"/>
                    <a:pt x="962758" y="258661"/>
                    <a:pt x="955344" y="252483"/>
                  </a:cubicBezTo>
                  <a:cubicBezTo>
                    <a:pt x="909172" y="214005"/>
                    <a:pt x="875309" y="236819"/>
                    <a:pt x="798394" y="232012"/>
                  </a:cubicBezTo>
                  <a:cubicBezTo>
                    <a:pt x="771057" y="230304"/>
                    <a:pt x="743803" y="227463"/>
                    <a:pt x="716508" y="225188"/>
                  </a:cubicBezTo>
                  <a:cubicBezTo>
                    <a:pt x="707409" y="222913"/>
                    <a:pt x="698496" y="219690"/>
                    <a:pt x="689212" y="218364"/>
                  </a:cubicBezTo>
                  <a:cubicBezTo>
                    <a:pt x="666582" y="215131"/>
                    <a:pt x="641689" y="221207"/>
                    <a:pt x="620974" y="211540"/>
                  </a:cubicBezTo>
                  <a:cubicBezTo>
                    <a:pt x="604875" y="204027"/>
                    <a:pt x="598943" y="183615"/>
                    <a:pt x="586854" y="170597"/>
                  </a:cubicBezTo>
                  <a:cubicBezTo>
                    <a:pt x="537786" y="117755"/>
                    <a:pt x="550067" y="127875"/>
                    <a:pt x="511791" y="102358"/>
                  </a:cubicBezTo>
                  <a:cubicBezTo>
                    <a:pt x="504967" y="104633"/>
                    <a:pt x="498513" y="109182"/>
                    <a:pt x="491320" y="109182"/>
                  </a:cubicBezTo>
                  <a:cubicBezTo>
                    <a:pt x="466196" y="109182"/>
                    <a:pt x="441129" y="105911"/>
                    <a:pt x="416257" y="102358"/>
                  </a:cubicBezTo>
                  <a:cubicBezTo>
                    <a:pt x="409136" y="101341"/>
                    <a:pt x="402701" y="97510"/>
                    <a:pt x="395785" y="95534"/>
                  </a:cubicBezTo>
                  <a:cubicBezTo>
                    <a:pt x="386767" y="92958"/>
                    <a:pt x="377588" y="90985"/>
                    <a:pt x="368490" y="88710"/>
                  </a:cubicBezTo>
                  <a:cubicBezTo>
                    <a:pt x="354842" y="79612"/>
                    <a:pt x="332734" y="76976"/>
                    <a:pt x="327547" y="61415"/>
                  </a:cubicBezTo>
                  <a:cubicBezTo>
                    <a:pt x="321281" y="42616"/>
                    <a:pt x="323115" y="34154"/>
                    <a:pt x="300251" y="27295"/>
                  </a:cubicBezTo>
                  <a:cubicBezTo>
                    <a:pt x="284845" y="22673"/>
                    <a:pt x="268406" y="22746"/>
                    <a:pt x="252484" y="20471"/>
                  </a:cubicBezTo>
                  <a:cubicBezTo>
                    <a:pt x="245660" y="18196"/>
                    <a:pt x="238446" y="16864"/>
                    <a:pt x="232012" y="13647"/>
                  </a:cubicBezTo>
                  <a:cubicBezTo>
                    <a:pt x="224677" y="9979"/>
                    <a:pt x="219731" y="431"/>
                    <a:pt x="211541" y="0"/>
                  </a:cubicBezTo>
                  <a:lnTo>
                    <a:pt x="102359" y="6823"/>
                  </a:lnTo>
                  <a:cubicBezTo>
                    <a:pt x="88711" y="9098"/>
                    <a:pt x="74541" y="9272"/>
                    <a:pt x="61415" y="13647"/>
                  </a:cubicBezTo>
                  <a:cubicBezTo>
                    <a:pt x="53635" y="16240"/>
                    <a:pt x="48950" y="25516"/>
                    <a:pt x="40944" y="27295"/>
                  </a:cubicBezTo>
                  <a:cubicBezTo>
                    <a:pt x="27621" y="30256"/>
                    <a:pt x="13648" y="27295"/>
                    <a:pt x="0" y="27295"/>
                  </a:cubicBezTo>
                </a:path>
              </a:pathLst>
            </a:custGeom>
            <a:noFill/>
            <a:ln>
              <a:solidFill>
                <a:srgbClr val="943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97F856A-2C31-974D-BDA0-5987796C1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461" y="4560246"/>
              <a:ext cx="0" cy="24154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594664-F3C4-784A-939D-8A57288A41C7}"/>
                </a:ext>
              </a:extLst>
            </p:cNvPr>
            <p:cNvSpPr txBox="1"/>
            <p:nvPr/>
          </p:nvSpPr>
          <p:spPr>
            <a:xfrm rot="16200000">
              <a:off x="1441977" y="5527496"/>
              <a:ext cx="9416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Activity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060D53-84DE-254F-B804-11E5A01EC079}"/>
                </a:ext>
              </a:extLst>
            </p:cNvPr>
            <p:cNvSpPr txBox="1"/>
            <p:nvPr/>
          </p:nvSpPr>
          <p:spPr>
            <a:xfrm>
              <a:off x="1266092" y="3778180"/>
              <a:ext cx="381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8E0C7F-D158-3D44-8220-5FE7D3299FB7}"/>
                </a:ext>
              </a:extLst>
            </p:cNvPr>
            <p:cNvSpPr txBox="1"/>
            <p:nvPr/>
          </p:nvSpPr>
          <p:spPr>
            <a:xfrm>
              <a:off x="3927846" y="3778180"/>
              <a:ext cx="381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94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6449D16-D0A0-234C-9AE6-151EA7D73100}"/>
              </a:ext>
            </a:extLst>
          </p:cNvPr>
          <p:cNvGrpSpPr/>
          <p:nvPr/>
        </p:nvGrpSpPr>
        <p:grpSpPr>
          <a:xfrm>
            <a:off x="195522" y="2002926"/>
            <a:ext cx="6662478" cy="1554146"/>
            <a:chOff x="104669" y="1661282"/>
            <a:chExt cx="6662478" cy="1554146"/>
          </a:xfrm>
        </p:grpSpPr>
        <p:pic>
          <p:nvPicPr>
            <p:cNvPr id="3078" name="Picture 6" descr="Active Matter on Twitter: &quot;We invite interested young researchers to apply  for postdoc positions available at the group “Millennium Nucleus Physics of  Active Matter” at the Physics department of the University of">
              <a:extLst>
                <a:ext uri="{FF2B5EF4-FFF2-40B4-BE49-F238E27FC236}">
                  <a16:creationId xmlns:a16="http://schemas.microsoft.com/office/drawing/2014/main" id="{CDA61AA5-4E2C-1842-96D8-9DD77C6B3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224" y="1661282"/>
              <a:ext cx="1554146" cy="15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8C562E7-C94F-0841-AFE7-7E93165DB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099" t="13330" r="15746" b="14484"/>
            <a:stretch/>
          </p:blipFill>
          <p:spPr>
            <a:xfrm>
              <a:off x="104669" y="1661282"/>
              <a:ext cx="1554146" cy="1554146"/>
            </a:xfrm>
            <a:prstGeom prst="rect">
              <a:avLst/>
            </a:prstGeom>
          </p:spPr>
        </p:pic>
        <p:pic>
          <p:nvPicPr>
            <p:cNvPr id="7" name="Picture 2" descr="Active matter systems are commonly found in nature (a-b) and engineered...  | Download Scientific Diagram">
              <a:extLst>
                <a:ext uri="{FF2B5EF4-FFF2-40B4-BE49-F238E27FC236}">
                  <a16:creationId xmlns:a16="http://schemas.microsoft.com/office/drawing/2014/main" id="{78D5A052-B6F4-6C4E-AEC7-BFCA06D1B7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47"/>
            <a:stretch/>
          </p:blipFill>
          <p:spPr bwMode="auto">
            <a:xfrm>
              <a:off x="5213001" y="1664201"/>
              <a:ext cx="1554146" cy="155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Active particles in complex and crowded environments">
              <a:extLst>
                <a:ext uri="{FF2B5EF4-FFF2-40B4-BE49-F238E27FC236}">
                  <a16:creationId xmlns:a16="http://schemas.microsoft.com/office/drawing/2014/main" id="{80EFB56A-2CF7-BF47-8F69-FCEFB4B2DB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93" r="12221"/>
            <a:stretch/>
          </p:blipFill>
          <p:spPr bwMode="auto">
            <a:xfrm>
              <a:off x="1807446" y="1661282"/>
              <a:ext cx="1554146" cy="1547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FB3821-28B0-454D-9B9F-852D1967393B}"/>
                </a:ext>
              </a:extLst>
            </p:cNvPr>
            <p:cNvSpPr/>
            <p:nvPr/>
          </p:nvSpPr>
          <p:spPr>
            <a:xfrm>
              <a:off x="209758" y="1738365"/>
              <a:ext cx="282611" cy="282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F3AEAC-282B-124D-B063-03C18B7D6F4C}"/>
                </a:ext>
              </a:extLst>
            </p:cNvPr>
            <p:cNvSpPr/>
            <p:nvPr/>
          </p:nvSpPr>
          <p:spPr>
            <a:xfrm>
              <a:off x="1959426" y="1738365"/>
              <a:ext cx="282611" cy="282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6B253E-6A9B-9443-A872-B42B316C8B25}"/>
                </a:ext>
              </a:extLst>
            </p:cNvPr>
            <p:cNvSpPr/>
            <p:nvPr/>
          </p:nvSpPr>
          <p:spPr>
            <a:xfrm>
              <a:off x="3638758" y="1738365"/>
              <a:ext cx="282611" cy="282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1E32B0-A73D-D246-BADE-98423759221A}"/>
                </a:ext>
              </a:extLst>
            </p:cNvPr>
            <p:cNvSpPr/>
            <p:nvPr/>
          </p:nvSpPr>
          <p:spPr>
            <a:xfrm>
              <a:off x="5353259" y="1738365"/>
              <a:ext cx="282611" cy="282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C2A275-B642-5A4B-ABE9-81DA8CFFC552}"/>
                </a:ext>
              </a:extLst>
            </p:cNvPr>
            <p:cNvSpPr txBox="1"/>
            <p:nvPr/>
          </p:nvSpPr>
          <p:spPr>
            <a:xfrm>
              <a:off x="200968" y="1681378"/>
              <a:ext cx="52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FEF3F2-866C-7B42-975B-89B3DB5C5FCA}"/>
                </a:ext>
              </a:extLst>
            </p:cNvPr>
            <p:cNvSpPr txBox="1"/>
            <p:nvPr/>
          </p:nvSpPr>
          <p:spPr>
            <a:xfrm>
              <a:off x="1948120" y="1701474"/>
              <a:ext cx="52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8A4A73-E4D3-DD43-9A1C-866C03B883B9}"/>
                </a:ext>
              </a:extLst>
            </p:cNvPr>
            <p:cNvSpPr txBox="1"/>
            <p:nvPr/>
          </p:nvSpPr>
          <p:spPr>
            <a:xfrm>
              <a:off x="3638758" y="1681378"/>
              <a:ext cx="52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FE862F-CE1F-1A40-98DF-46A34F8FCB1D}"/>
                </a:ext>
              </a:extLst>
            </p:cNvPr>
            <p:cNvSpPr txBox="1"/>
            <p:nvPr/>
          </p:nvSpPr>
          <p:spPr>
            <a:xfrm>
              <a:off x="5340695" y="1701474"/>
              <a:ext cx="52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D0347D6-ACE5-A84E-87BE-C0556BFDB6D1}"/>
              </a:ext>
            </a:extLst>
          </p:cNvPr>
          <p:cNvSpPr txBox="1"/>
          <p:nvPr/>
        </p:nvSpPr>
        <p:spPr>
          <a:xfrm>
            <a:off x="2069729" y="5091387"/>
            <a:ext cx="2124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Polar particles</a:t>
            </a:r>
            <a:br>
              <a:rPr lang="en-US" sz="1200" dirty="0">
                <a:latin typeface="Times" pitchFamily="2" charset="0"/>
              </a:rPr>
            </a:br>
            <a:r>
              <a:rPr lang="en-US" sz="1200" dirty="0">
                <a:latin typeface="Times" pitchFamily="2" charset="0"/>
              </a:rPr>
              <a:t>Nematic alignment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A5B2A4-8D98-444D-8FAB-96C6C047B9DD}"/>
              </a:ext>
            </a:extLst>
          </p:cNvPr>
          <p:cNvGrpSpPr/>
          <p:nvPr/>
        </p:nvGrpSpPr>
        <p:grpSpPr>
          <a:xfrm>
            <a:off x="275248" y="6876873"/>
            <a:ext cx="6908725" cy="1951428"/>
            <a:chOff x="55305" y="7968686"/>
            <a:chExt cx="6908725" cy="1951428"/>
          </a:xfrm>
        </p:grpSpPr>
        <p:pic>
          <p:nvPicPr>
            <p:cNvPr id="14" name="Graphic 13" descr="Arrow Right with solid fill">
              <a:extLst>
                <a:ext uri="{FF2B5EF4-FFF2-40B4-BE49-F238E27FC236}">
                  <a16:creationId xmlns:a16="http://schemas.microsoft.com/office/drawing/2014/main" id="{3C32C72A-E4D4-3F4C-84DF-C1C11B556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162031">
              <a:off x="146625" y="8454430"/>
              <a:ext cx="1051585" cy="1051585"/>
            </a:xfrm>
            <a:prstGeom prst="rect">
              <a:avLst/>
            </a:prstGeom>
          </p:spPr>
        </p:pic>
        <p:pic>
          <p:nvPicPr>
            <p:cNvPr id="23" name="Graphic 22" descr="Arrow Right with solid fill">
              <a:extLst>
                <a:ext uri="{FF2B5EF4-FFF2-40B4-BE49-F238E27FC236}">
                  <a16:creationId xmlns:a16="http://schemas.microsoft.com/office/drawing/2014/main" id="{CD58531A-FD8F-2341-971B-4CFF9F642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437054">
              <a:off x="503664" y="8868530"/>
              <a:ext cx="1051584" cy="1051584"/>
            </a:xfrm>
            <a:prstGeom prst="rect">
              <a:avLst/>
            </a:prstGeom>
          </p:spPr>
        </p:pic>
        <p:pic>
          <p:nvPicPr>
            <p:cNvPr id="24" name="Graphic 23" descr="Arrow Right with solid fill">
              <a:extLst>
                <a:ext uri="{FF2B5EF4-FFF2-40B4-BE49-F238E27FC236}">
                  <a16:creationId xmlns:a16="http://schemas.microsoft.com/office/drawing/2014/main" id="{C52E78B6-F82F-5142-AC89-28A06F5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437054">
              <a:off x="1718413" y="8297922"/>
              <a:ext cx="800644" cy="800644"/>
            </a:xfrm>
            <a:prstGeom prst="rect">
              <a:avLst/>
            </a:prstGeom>
          </p:spPr>
        </p:pic>
        <p:pic>
          <p:nvPicPr>
            <p:cNvPr id="25" name="Graphic 24" descr="Arrow Right with solid fill">
              <a:extLst>
                <a:ext uri="{FF2B5EF4-FFF2-40B4-BE49-F238E27FC236}">
                  <a16:creationId xmlns:a16="http://schemas.microsoft.com/office/drawing/2014/main" id="{006069F8-8B4E-DF4A-B623-3DA030B0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8238619">
              <a:off x="1893430" y="8561259"/>
              <a:ext cx="790452" cy="790452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1BF813-5900-854A-A46A-18F4119692BE}"/>
                </a:ext>
              </a:extLst>
            </p:cNvPr>
            <p:cNvSpPr/>
            <p:nvPr/>
          </p:nvSpPr>
          <p:spPr>
            <a:xfrm>
              <a:off x="3483226" y="8649008"/>
              <a:ext cx="474110" cy="474110"/>
            </a:xfrm>
            <a:prstGeom prst="ellipse">
              <a:avLst/>
            </a:prstGeom>
            <a:solidFill>
              <a:srgbClr val="CE75AD"/>
            </a:solidFill>
            <a:ln>
              <a:solidFill>
                <a:srgbClr val="943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Arrow Right with solid fill">
              <a:extLst>
                <a:ext uri="{FF2B5EF4-FFF2-40B4-BE49-F238E27FC236}">
                  <a16:creationId xmlns:a16="http://schemas.microsoft.com/office/drawing/2014/main" id="{4511314D-08DE-234E-8756-FF2BA4CE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428878">
              <a:off x="2183816" y="9015822"/>
              <a:ext cx="738508" cy="738508"/>
            </a:xfrm>
            <a:prstGeom prst="rect">
              <a:avLst/>
            </a:prstGeom>
          </p:spPr>
        </p:pic>
        <p:pic>
          <p:nvPicPr>
            <p:cNvPr id="28" name="Graphic 27" descr="Arrow Right with solid fill">
              <a:extLst>
                <a:ext uri="{FF2B5EF4-FFF2-40B4-BE49-F238E27FC236}">
                  <a16:creationId xmlns:a16="http://schemas.microsoft.com/office/drawing/2014/main" id="{018B755A-7887-0C43-89F5-94B3A74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8559437">
              <a:off x="2494885" y="9079127"/>
              <a:ext cx="779801" cy="779801"/>
            </a:xfrm>
            <a:prstGeom prst="rect">
              <a:avLst/>
            </a:prstGeom>
          </p:spPr>
        </p:pic>
        <p:pic>
          <p:nvPicPr>
            <p:cNvPr id="29" name="Graphic 28" descr="Arrow Right with solid fill">
              <a:extLst>
                <a:ext uri="{FF2B5EF4-FFF2-40B4-BE49-F238E27FC236}">
                  <a16:creationId xmlns:a16="http://schemas.microsoft.com/office/drawing/2014/main" id="{AC2A39C0-5167-0B4B-BB8D-24AD9296B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9437054">
              <a:off x="3620471" y="8427723"/>
              <a:ext cx="616460" cy="61646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CFF428-A1B7-B545-A812-7091288E4728}"/>
                </a:ext>
              </a:extLst>
            </p:cNvPr>
            <p:cNvSpPr txBox="1"/>
            <p:nvPr/>
          </p:nvSpPr>
          <p:spPr>
            <a:xfrm>
              <a:off x="55305" y="7968687"/>
              <a:ext cx="21240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Polar particles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Polar alignment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9AD2BA-D328-1642-8BF8-396A1061D5AC}"/>
                </a:ext>
              </a:extLst>
            </p:cNvPr>
            <p:cNvSpPr/>
            <p:nvPr/>
          </p:nvSpPr>
          <p:spPr>
            <a:xfrm>
              <a:off x="141235" y="8383590"/>
              <a:ext cx="1486507" cy="1486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AB0EF5C-D3FB-E04B-8C84-1253D8A5B6CC}"/>
                </a:ext>
              </a:extLst>
            </p:cNvPr>
            <p:cNvSpPr/>
            <p:nvPr/>
          </p:nvSpPr>
          <p:spPr>
            <a:xfrm>
              <a:off x="1735674" y="8383590"/>
              <a:ext cx="1486507" cy="1486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53FA4FE-7E9D-534C-B3C4-F6A961C61A7E}"/>
                </a:ext>
              </a:extLst>
            </p:cNvPr>
            <p:cNvSpPr/>
            <p:nvPr/>
          </p:nvSpPr>
          <p:spPr>
            <a:xfrm>
              <a:off x="3330113" y="8383590"/>
              <a:ext cx="1486507" cy="1486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98F4E71-D6A5-E245-88C1-585F36636F15}"/>
                </a:ext>
              </a:extLst>
            </p:cNvPr>
            <p:cNvSpPr/>
            <p:nvPr/>
          </p:nvSpPr>
          <p:spPr>
            <a:xfrm>
              <a:off x="4924552" y="8383589"/>
              <a:ext cx="1486507" cy="1486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807770D-BE6A-7942-A1AD-7D95F2B274E9}"/>
                </a:ext>
              </a:extLst>
            </p:cNvPr>
            <p:cNvSpPr/>
            <p:nvPr/>
          </p:nvSpPr>
          <p:spPr>
            <a:xfrm rot="5400000">
              <a:off x="3976149" y="9060742"/>
              <a:ext cx="474110" cy="474110"/>
            </a:xfrm>
            <a:prstGeom prst="ellipse">
              <a:avLst/>
            </a:prstGeom>
            <a:solidFill>
              <a:srgbClr val="CE75AD"/>
            </a:solidFill>
            <a:ln>
              <a:solidFill>
                <a:srgbClr val="943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Arrow Right with solid fill">
              <a:extLst>
                <a:ext uri="{FF2B5EF4-FFF2-40B4-BE49-F238E27FC236}">
                  <a16:creationId xmlns:a16="http://schemas.microsoft.com/office/drawing/2014/main" id="{00031F56-6246-3D4A-BEE0-4E5731F0B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3237054">
              <a:off x="4071193" y="9201573"/>
              <a:ext cx="616460" cy="61646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4DA280-3C82-F145-AAF7-7B6027E57E31}"/>
                </a:ext>
              </a:extLst>
            </p:cNvPr>
            <p:cNvGrpSpPr/>
            <p:nvPr/>
          </p:nvGrpSpPr>
          <p:grpSpPr>
            <a:xfrm rot="18459609">
              <a:off x="5132176" y="8380237"/>
              <a:ext cx="1126945" cy="1503056"/>
              <a:chOff x="5107171" y="8380409"/>
              <a:chExt cx="1126945" cy="1503056"/>
            </a:xfrm>
          </p:grpSpPr>
          <p:pic>
            <p:nvPicPr>
              <p:cNvPr id="40" name="Graphic 39" descr="Arrow Right with solid fill">
                <a:extLst>
                  <a:ext uri="{FF2B5EF4-FFF2-40B4-BE49-F238E27FC236}">
                    <a16:creationId xmlns:a16="http://schemas.microsoft.com/office/drawing/2014/main" id="{C7D1B5C6-058F-A043-8A4A-79EBBC025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319716" y="8380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1" name="Graphic 50" descr="Arrow Right with solid fill">
                <a:extLst>
                  <a:ext uri="{FF2B5EF4-FFF2-40B4-BE49-F238E27FC236}">
                    <a16:creationId xmlns:a16="http://schemas.microsoft.com/office/drawing/2014/main" id="{3340BE39-30AB-914D-8BC2-4D9529DD6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5163026" y="83818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2" name="Graphic 51" descr="Arrow Right with solid fill">
                <a:extLst>
                  <a:ext uri="{FF2B5EF4-FFF2-40B4-BE49-F238E27FC236}">
                    <a16:creationId xmlns:a16="http://schemas.microsoft.com/office/drawing/2014/main" id="{7FB92A3F-46F9-B047-B175-A8F1EF5CF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263854" y="89676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Arrow Right with solid fill">
                <a:extLst>
                  <a:ext uri="{FF2B5EF4-FFF2-40B4-BE49-F238E27FC236}">
                    <a16:creationId xmlns:a16="http://schemas.microsoft.com/office/drawing/2014/main" id="{67602560-078F-FF4C-A4EE-9F6B7EAB9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5107171" y="89690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5EDE7A3-D5A1-BA4D-8B63-B0805B726703}"/>
                </a:ext>
              </a:extLst>
            </p:cNvPr>
            <p:cNvSpPr txBox="1"/>
            <p:nvPr/>
          </p:nvSpPr>
          <p:spPr>
            <a:xfrm>
              <a:off x="1657869" y="7968687"/>
              <a:ext cx="21240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Polar particles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Nematic alignment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8589F2-C81C-2E4B-9693-DCB2D9BCF9E9}"/>
                </a:ext>
              </a:extLst>
            </p:cNvPr>
            <p:cNvSpPr txBox="1"/>
            <p:nvPr/>
          </p:nvSpPr>
          <p:spPr>
            <a:xfrm>
              <a:off x="3249864" y="7971649"/>
              <a:ext cx="21240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Polar particles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Scalar interactions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907454-C1C4-1249-A271-4DA77C74BF64}"/>
                </a:ext>
              </a:extLst>
            </p:cNvPr>
            <p:cNvSpPr txBox="1"/>
            <p:nvPr/>
          </p:nvSpPr>
          <p:spPr>
            <a:xfrm>
              <a:off x="4839990" y="7968686"/>
              <a:ext cx="21240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Dipolar particles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Nematic alignment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51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E1C7C82-48EA-464D-93FE-043A70E6EE4E}"/>
              </a:ext>
            </a:extLst>
          </p:cNvPr>
          <p:cNvGrpSpPr/>
          <p:nvPr/>
        </p:nvGrpSpPr>
        <p:grpSpPr>
          <a:xfrm>
            <a:off x="-11882" y="4847589"/>
            <a:ext cx="8125628" cy="3384442"/>
            <a:chOff x="258414" y="4362374"/>
            <a:chExt cx="8125628" cy="3384442"/>
          </a:xfrm>
        </p:grpSpPr>
        <p:pic>
          <p:nvPicPr>
            <p:cNvPr id="19" name="Picture 18" descr="A picture containing electronics, iPod&#10;&#10;Description automatically generated">
              <a:extLst>
                <a:ext uri="{FF2B5EF4-FFF2-40B4-BE49-F238E27FC236}">
                  <a16:creationId xmlns:a16="http://schemas.microsoft.com/office/drawing/2014/main" id="{4EDD46F8-DAB0-024F-936A-F6E736BF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350" y="4953794"/>
              <a:ext cx="3168650" cy="2755900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0798C7-852E-0645-9EB7-9C3F14ADB076}"/>
                </a:ext>
              </a:extLst>
            </p:cNvPr>
            <p:cNvSpPr/>
            <p:nvPr/>
          </p:nvSpPr>
          <p:spPr>
            <a:xfrm>
              <a:off x="1554944" y="5992337"/>
              <a:ext cx="310989" cy="287781"/>
            </a:xfrm>
            <a:prstGeom prst="ellipse">
              <a:avLst/>
            </a:prstGeom>
            <a:solidFill>
              <a:srgbClr val="D3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8D07FB-9373-2140-B7E4-C36DB6591557}"/>
                </a:ext>
              </a:extLst>
            </p:cNvPr>
            <p:cNvSpPr txBox="1"/>
            <p:nvPr/>
          </p:nvSpPr>
          <p:spPr>
            <a:xfrm>
              <a:off x="1402374" y="6059387"/>
              <a:ext cx="87531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Negatively charged</a:t>
              </a:r>
              <a:br>
                <a:rPr lang="en-US" sz="1050" dirty="0"/>
              </a:br>
              <a:r>
                <a:rPr lang="en-US" sz="1050" dirty="0"/>
                <a:t> particle</a:t>
              </a:r>
            </a:p>
          </p:txBody>
        </p:sp>
        <p:pic>
          <p:nvPicPr>
            <p:cNvPr id="23" name="Picture 22" descr="Diagram&#10;&#10;Description automatically generated">
              <a:extLst>
                <a:ext uri="{FF2B5EF4-FFF2-40B4-BE49-F238E27FC236}">
                  <a16:creationId xmlns:a16="http://schemas.microsoft.com/office/drawing/2014/main" id="{30DC011E-F6FA-8748-ABD0-523C67DC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9660" y="4673308"/>
              <a:ext cx="4254382" cy="307350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5505E2-1B74-FA44-AECD-83D59B476A17}"/>
                </a:ext>
              </a:extLst>
            </p:cNvPr>
            <p:cNvSpPr txBox="1"/>
            <p:nvPr/>
          </p:nvSpPr>
          <p:spPr>
            <a:xfrm>
              <a:off x="7591083" y="5732628"/>
              <a:ext cx="2971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01C56-A73B-D84D-8DB2-75611BE54139}"/>
                </a:ext>
              </a:extLst>
            </p:cNvPr>
            <p:cNvSpPr txBox="1"/>
            <p:nvPr/>
          </p:nvSpPr>
          <p:spPr>
            <a:xfrm rot="16200000">
              <a:off x="3561678" y="5874721"/>
              <a:ext cx="7489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U(r)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224364-843B-C24B-970A-E1ADE1CB367B}"/>
                </a:ext>
              </a:extLst>
            </p:cNvPr>
            <p:cNvSpPr txBox="1"/>
            <p:nvPr/>
          </p:nvSpPr>
          <p:spPr>
            <a:xfrm>
              <a:off x="7663773" y="5766895"/>
              <a:ext cx="297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8B9839-372D-1841-BE51-FD9D417BAF8B}"/>
                </a:ext>
              </a:extLst>
            </p:cNvPr>
            <p:cNvSpPr txBox="1"/>
            <p:nvPr/>
          </p:nvSpPr>
          <p:spPr>
            <a:xfrm>
              <a:off x="258414" y="4362374"/>
              <a:ext cx="374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EE8B1E-D4C9-7448-9947-B966BC044517}"/>
                </a:ext>
              </a:extLst>
            </p:cNvPr>
            <p:cNvSpPr txBox="1"/>
            <p:nvPr/>
          </p:nvSpPr>
          <p:spPr>
            <a:xfrm>
              <a:off x="3716857" y="4362374"/>
              <a:ext cx="374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03F6A5-F8F1-494C-B292-4E3E62154138}"/>
              </a:ext>
            </a:extLst>
          </p:cNvPr>
          <p:cNvGrpSpPr/>
          <p:nvPr/>
        </p:nvGrpSpPr>
        <p:grpSpPr>
          <a:xfrm>
            <a:off x="169508" y="646684"/>
            <a:ext cx="6660564" cy="3178038"/>
            <a:chOff x="169508" y="646684"/>
            <a:chExt cx="6660564" cy="31780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2204F6-246A-7244-9490-177A2CE794F0}"/>
                </a:ext>
              </a:extLst>
            </p:cNvPr>
            <p:cNvGrpSpPr/>
            <p:nvPr/>
          </p:nvGrpSpPr>
          <p:grpSpPr>
            <a:xfrm>
              <a:off x="362872" y="646684"/>
              <a:ext cx="6467200" cy="3178038"/>
              <a:chOff x="202895" y="4554481"/>
              <a:chExt cx="6467200" cy="3178038"/>
            </a:xfrm>
          </p:grpSpPr>
          <p:pic>
            <p:nvPicPr>
              <p:cNvPr id="7" name="Picture 6" descr="Chart, histogram&#10;&#10;Description automatically generated">
                <a:extLst>
                  <a:ext uri="{FF2B5EF4-FFF2-40B4-BE49-F238E27FC236}">
                    <a16:creationId xmlns:a16="http://schemas.microsoft.com/office/drawing/2014/main" id="{B9867539-C268-1C47-A891-5B1E53BBE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249742" y="4953794"/>
                <a:ext cx="2420353" cy="2457837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BCB61-C4CA-8F48-8903-ACE5BBE558C8}"/>
                  </a:ext>
                </a:extLst>
              </p:cNvPr>
              <p:cNvSpPr txBox="1"/>
              <p:nvPr/>
            </p:nvSpPr>
            <p:spPr>
              <a:xfrm>
                <a:off x="5700646" y="5133219"/>
                <a:ext cx="736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788B6-8446-C144-8D50-9A4AE4731911}"/>
                  </a:ext>
                </a:extLst>
              </p:cNvPr>
              <p:cNvSpPr txBox="1"/>
              <p:nvPr/>
            </p:nvSpPr>
            <p:spPr>
              <a:xfrm>
                <a:off x="5519941" y="5344160"/>
                <a:ext cx="736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Morse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5882AF0-E2E3-764D-A212-1D5A6CC5FBD5}"/>
                  </a:ext>
                </a:extLst>
              </p:cNvPr>
              <p:cNvCxnSpPr/>
              <p:nvPr/>
            </p:nvCxnSpPr>
            <p:spPr>
              <a:xfrm flipH="1">
                <a:off x="6090920" y="5269689"/>
                <a:ext cx="279400" cy="0"/>
              </a:xfrm>
              <a:prstGeom prst="line">
                <a:avLst/>
              </a:prstGeom>
              <a:ln w="28575">
                <a:solidFill>
                  <a:srgbClr val="FF7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3A8949F-E7AF-B440-992E-44DF8D1B6167}"/>
                  </a:ext>
                </a:extLst>
              </p:cNvPr>
              <p:cNvCxnSpPr/>
              <p:nvPr/>
            </p:nvCxnSpPr>
            <p:spPr>
              <a:xfrm flipH="1">
                <a:off x="6090920" y="5498048"/>
                <a:ext cx="279400" cy="0"/>
              </a:xfrm>
              <a:prstGeom prst="line">
                <a:avLst/>
              </a:prstGeom>
              <a:ln w="28575">
                <a:solidFill>
                  <a:srgbClr val="81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25B8F33-81BA-494D-993A-D78EDD3AA0D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641" y="7332409"/>
                    <a:ext cx="736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/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oMath>
                      </m:oMathPara>
                    </a14:m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25B8F33-81BA-494D-993A-D78EDD3AA0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641" y="7332409"/>
                    <a:ext cx="73660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89F2130-85D1-5742-A67C-CB075C674EB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94782" y="5926943"/>
                    <a:ext cx="736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𝑈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89F2130-85D1-5742-A67C-CB075C674E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694782" y="5926943"/>
                    <a:ext cx="736600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D71E65-F8BB-C54A-91D2-583D410E5F2E}"/>
                  </a:ext>
                </a:extLst>
              </p:cNvPr>
              <p:cNvSpPr txBox="1"/>
              <p:nvPr/>
            </p:nvSpPr>
            <p:spPr>
              <a:xfrm>
                <a:off x="202895" y="4554481"/>
                <a:ext cx="374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8C449B-1576-1D4E-A39F-AD3D5B71D426}"/>
                  </a:ext>
                </a:extLst>
              </p:cNvPr>
              <p:cNvSpPr txBox="1"/>
              <p:nvPr/>
            </p:nvSpPr>
            <p:spPr>
              <a:xfrm>
                <a:off x="3698137" y="4554481"/>
                <a:ext cx="374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</p:grpSp>
        <p:pic>
          <p:nvPicPr>
            <p:cNvPr id="34" name="Picture 33" descr="Shape, circle&#10;&#10;Description automatically generated">
              <a:extLst>
                <a:ext uri="{FF2B5EF4-FFF2-40B4-BE49-F238E27FC236}">
                  <a16:creationId xmlns:a16="http://schemas.microsoft.com/office/drawing/2014/main" id="{DBE3AE6F-9D07-2245-9A5A-05E33113E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508" y="1045997"/>
              <a:ext cx="3311690" cy="2378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73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69DD42-70E6-9D4B-9BF1-BE70E0870B31}"/>
              </a:ext>
            </a:extLst>
          </p:cNvPr>
          <p:cNvGrpSpPr/>
          <p:nvPr/>
        </p:nvGrpSpPr>
        <p:grpSpPr>
          <a:xfrm>
            <a:off x="494071" y="3496477"/>
            <a:ext cx="6010013" cy="2199916"/>
            <a:chOff x="494071" y="3496477"/>
            <a:chExt cx="6010013" cy="219991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AC499AE5-53D2-474C-A663-49E3DAD4F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071" y="3496477"/>
              <a:ext cx="5869858" cy="183763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B0341C-D0C6-6B4D-B90E-202C0B8C3074}"/>
                    </a:ext>
                  </a:extLst>
                </p:cNvPr>
                <p:cNvSpPr txBox="1"/>
                <p:nvPr/>
              </p:nvSpPr>
              <p:spPr>
                <a:xfrm>
                  <a:off x="2113414" y="5388616"/>
                  <a:ext cx="41178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B0341C-D0C6-6B4D-B90E-202C0B8C3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3414" y="5388616"/>
                  <a:ext cx="41178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5152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1800E4-CA3B-AA42-A9CB-26C566B038C3}"/>
                </a:ext>
              </a:extLst>
            </p:cNvPr>
            <p:cNvSpPr txBox="1"/>
            <p:nvPr/>
          </p:nvSpPr>
          <p:spPr>
            <a:xfrm>
              <a:off x="2038804" y="5185139"/>
              <a:ext cx="6460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0.494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281E10-4612-444F-A50F-28C6E8BE9FCC}"/>
                </a:ext>
              </a:extLst>
            </p:cNvPr>
            <p:cNvSpPr txBox="1"/>
            <p:nvPr/>
          </p:nvSpPr>
          <p:spPr>
            <a:xfrm>
              <a:off x="3563196" y="5185139"/>
              <a:ext cx="609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0.545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5B79810-9923-9843-8163-F3D7D25ED5BA}"/>
                    </a:ext>
                  </a:extLst>
                </p:cNvPr>
                <p:cNvSpPr txBox="1"/>
                <p:nvPr/>
              </p:nvSpPr>
              <p:spPr>
                <a:xfrm>
                  <a:off x="3668086" y="5388616"/>
                  <a:ext cx="41178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5B79810-9923-9843-8163-F3D7D25ED5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086" y="5388616"/>
                  <a:ext cx="41178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0588" r="-2941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7B0AA6-08EF-CD40-8CC8-CC30E07A9B04}"/>
                </a:ext>
              </a:extLst>
            </p:cNvPr>
            <p:cNvSpPr txBox="1"/>
            <p:nvPr/>
          </p:nvSpPr>
          <p:spPr>
            <a:xfrm>
              <a:off x="4440834" y="5185139"/>
              <a:ext cx="5106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0.58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F6554AD-ED4A-7E46-9B17-B7776084D6B1}"/>
                    </a:ext>
                  </a:extLst>
                </p:cNvPr>
                <p:cNvSpPr txBox="1"/>
                <p:nvPr/>
              </p:nvSpPr>
              <p:spPr>
                <a:xfrm>
                  <a:off x="4459971" y="5388615"/>
                  <a:ext cx="41178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F6554AD-ED4A-7E46-9B17-B7776084D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9971" y="5388615"/>
                  <a:ext cx="411782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8182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E0011F9-F7F6-6540-A9B7-95BE6238DD16}"/>
                    </a:ext>
                  </a:extLst>
                </p:cNvPr>
                <p:cNvSpPr txBox="1"/>
                <p:nvPr/>
              </p:nvSpPr>
              <p:spPr>
                <a:xfrm>
                  <a:off x="5119806" y="5388615"/>
                  <a:ext cx="41178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𝑅𝐶𝑃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E0011F9-F7F6-6540-A9B7-95BE6238D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806" y="5388615"/>
                  <a:ext cx="411782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7273" r="-42424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5F7218-6D40-4848-AC4D-82E709C43E73}"/>
                </a:ext>
              </a:extLst>
            </p:cNvPr>
            <p:cNvSpPr txBox="1"/>
            <p:nvPr/>
          </p:nvSpPr>
          <p:spPr>
            <a:xfrm>
              <a:off x="5112781" y="5185139"/>
              <a:ext cx="5106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0.64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9649B57-E424-EF48-9E3C-A450691F5C5B}"/>
                    </a:ext>
                  </a:extLst>
                </p:cNvPr>
                <p:cNvSpPr txBox="1"/>
                <p:nvPr/>
              </p:nvSpPr>
              <p:spPr>
                <a:xfrm>
                  <a:off x="6218558" y="4804380"/>
                  <a:ext cx="2855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9649B57-E424-EF48-9E3C-A450691F5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558" y="4804380"/>
                  <a:ext cx="28552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9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265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A2DA22D-0B70-3C41-AABB-5C334819E897}"/>
              </a:ext>
            </a:extLst>
          </p:cNvPr>
          <p:cNvGrpSpPr/>
          <p:nvPr/>
        </p:nvGrpSpPr>
        <p:grpSpPr>
          <a:xfrm>
            <a:off x="490625" y="632948"/>
            <a:ext cx="5876750" cy="5254347"/>
            <a:chOff x="490625" y="632948"/>
            <a:chExt cx="5876750" cy="5254347"/>
          </a:xfrm>
        </p:grpSpPr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8AB0299F-7070-9F41-A152-4574B507A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12395" y="2647456"/>
              <a:ext cx="2262712" cy="21498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158B9E-A36B-2A46-B37D-3E5FCD1C7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0625" y="2661283"/>
              <a:ext cx="2278650" cy="2136006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5B00B9-0671-6E40-852E-763ACC67F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802" y="4143984"/>
              <a:ext cx="348248" cy="869729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4" name="Picture 13" descr="Background pattern&#10;&#10;Description automatically generated">
              <a:extLst>
                <a:ext uri="{FF2B5EF4-FFF2-40B4-BE49-F238E27FC236}">
                  <a16:creationId xmlns:a16="http://schemas.microsoft.com/office/drawing/2014/main" id="{9F3EA7B4-399B-094A-A6AA-385687075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625" y="4953794"/>
              <a:ext cx="929267" cy="933501"/>
            </a:xfrm>
            <a:prstGeom prst="rect">
              <a:avLst/>
            </a:prstGeom>
          </p:spPr>
        </p:pic>
        <p:pic>
          <p:nvPicPr>
            <p:cNvPr id="16" name="Picture 15" descr="Background pattern&#10;&#10;Description automatically generated">
              <a:extLst>
                <a:ext uri="{FF2B5EF4-FFF2-40B4-BE49-F238E27FC236}">
                  <a16:creationId xmlns:a16="http://schemas.microsoft.com/office/drawing/2014/main" id="{B71F6354-229B-834E-BAA0-C887E51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3045" y="4953794"/>
              <a:ext cx="925034" cy="933501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8109CE-3D35-844A-9ED6-65EF0907E1E7}"/>
                </a:ext>
              </a:extLst>
            </p:cNvPr>
            <p:cNvCxnSpPr>
              <a:cxnSpLocks/>
            </p:cNvCxnSpPr>
            <p:nvPr/>
          </p:nvCxnSpPr>
          <p:spPr>
            <a:xfrm>
              <a:off x="1784373" y="2209769"/>
              <a:ext cx="0" cy="73771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59CD0F-25DE-934D-BA64-935F547047FF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2467465" y="4212077"/>
              <a:ext cx="28097" cy="74171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Picture 9" descr="A picture containing outdoor object&#10;&#10;Description automatically generated">
              <a:extLst>
                <a:ext uri="{FF2B5EF4-FFF2-40B4-BE49-F238E27FC236}">
                  <a16:creationId xmlns:a16="http://schemas.microsoft.com/office/drawing/2014/main" id="{4C9C9F65-4C2E-6B4E-8AE8-BEF4B893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8169" y="1172866"/>
              <a:ext cx="1075670" cy="1093718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DD57FE4-58DE-1C47-9C4B-1C297F6DD2A3}"/>
                </a:ext>
              </a:extLst>
            </p:cNvPr>
            <p:cNvCxnSpPr>
              <a:cxnSpLocks/>
            </p:cNvCxnSpPr>
            <p:nvPr/>
          </p:nvCxnSpPr>
          <p:spPr>
            <a:xfrm>
              <a:off x="4885383" y="2120630"/>
              <a:ext cx="0" cy="1142056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1FBA6B-26AE-6649-A67F-FC80DBF58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6630" y="1172866"/>
              <a:ext cx="1075670" cy="1073889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A1A8F0-7091-784D-B3B8-93B1926D10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0485" y="3686784"/>
              <a:ext cx="542096" cy="132693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0" name="Picture 19" descr="A picture containing close&#10;&#10;Description automatically generated">
              <a:extLst>
                <a:ext uri="{FF2B5EF4-FFF2-40B4-BE49-F238E27FC236}">
                  <a16:creationId xmlns:a16="http://schemas.microsoft.com/office/drawing/2014/main" id="{7EF8ADE8-E9CF-A549-9DCA-FAF3F8B8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5418013" y="4953794"/>
              <a:ext cx="949362" cy="933501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A147A27-FEA9-3944-A7C3-82270C5F03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7529" y="3702916"/>
              <a:ext cx="14048" cy="1322509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A picture containing star, outdoor object&#10;&#10;Description automatically generated">
              <a:extLst>
                <a:ext uri="{FF2B5EF4-FFF2-40B4-BE49-F238E27FC236}">
                  <a16:creationId xmlns:a16="http://schemas.microsoft.com/office/drawing/2014/main" id="{68E7C017-CD31-2347-BB5D-AFD4B1E0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3996261" y="4953794"/>
              <a:ext cx="908578" cy="92443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56A1EB-7AE9-8645-8C33-1607BA1E52CF}"/>
                </a:ext>
              </a:extLst>
            </p:cNvPr>
            <p:cNvSpPr txBox="1"/>
            <p:nvPr/>
          </p:nvSpPr>
          <p:spPr>
            <a:xfrm>
              <a:off x="583346" y="632948"/>
              <a:ext cx="2976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Short-range interaction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8CB118-EE60-844F-9536-BA7A17A8CB45}"/>
                </a:ext>
              </a:extLst>
            </p:cNvPr>
            <p:cNvSpPr txBox="1"/>
            <p:nvPr/>
          </p:nvSpPr>
          <p:spPr>
            <a:xfrm>
              <a:off x="4123201" y="632948"/>
              <a:ext cx="2100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Long-range interaction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722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3B8B13C-9186-4F45-93F4-B183884DFB34}"/>
              </a:ext>
            </a:extLst>
          </p:cNvPr>
          <p:cNvGrpSpPr/>
          <p:nvPr/>
        </p:nvGrpSpPr>
        <p:grpSpPr>
          <a:xfrm>
            <a:off x="0" y="2454880"/>
            <a:ext cx="6218131" cy="4135129"/>
            <a:chOff x="271045" y="2733621"/>
            <a:chExt cx="6218131" cy="41351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114877-0EF1-0246-8A79-C5F98079B562}"/>
                </a:ext>
              </a:extLst>
            </p:cNvPr>
            <p:cNvSpPr txBox="1"/>
            <p:nvPr/>
          </p:nvSpPr>
          <p:spPr>
            <a:xfrm>
              <a:off x="271045" y="2733621"/>
              <a:ext cx="272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91859B-36DD-484A-B2AF-8A79DFBB61AA}"/>
                </a:ext>
              </a:extLst>
            </p:cNvPr>
            <p:cNvSpPr txBox="1"/>
            <p:nvPr/>
          </p:nvSpPr>
          <p:spPr>
            <a:xfrm>
              <a:off x="3718881" y="2733621"/>
              <a:ext cx="272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AAFEDC40-AE13-174A-89BA-811D86B6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046" y="2766416"/>
              <a:ext cx="2712952" cy="4102334"/>
            </a:xfrm>
            <a:prstGeom prst="rect">
              <a:avLst/>
            </a:prstGeom>
          </p:spPr>
        </p:pic>
        <p:pic>
          <p:nvPicPr>
            <p:cNvPr id="14" name="Picture 13" descr="Chart, line chart&#10;&#10;Description automatically generated">
              <a:extLst>
                <a:ext uri="{FF2B5EF4-FFF2-40B4-BE49-F238E27FC236}">
                  <a16:creationId xmlns:a16="http://schemas.microsoft.com/office/drawing/2014/main" id="{6336071D-B0E9-644C-ABAF-CBDC7E279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8881" y="2961490"/>
              <a:ext cx="2770295" cy="383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816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E89259-6798-F940-93EC-931864B0D34E}"/>
              </a:ext>
            </a:extLst>
          </p:cNvPr>
          <p:cNvGrpSpPr/>
          <p:nvPr/>
        </p:nvGrpSpPr>
        <p:grpSpPr>
          <a:xfrm>
            <a:off x="-1011374" y="2535345"/>
            <a:ext cx="9512896" cy="6190526"/>
            <a:chOff x="-1011374" y="2535345"/>
            <a:chExt cx="9512896" cy="6190526"/>
          </a:xfrm>
        </p:grpSpPr>
        <p:pic>
          <p:nvPicPr>
            <p:cNvPr id="4" name="Picture 3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BCAB730-6F77-DA49-B6E1-1E1C02D7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880" y="2921393"/>
              <a:ext cx="5863618" cy="57817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9A10F-6EDA-D54B-85E7-65321FDD8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722" y="2535345"/>
              <a:ext cx="2525926" cy="6190526"/>
            </a:xfrm>
            <a:prstGeom prst="rect">
              <a:avLst/>
            </a:prstGeom>
          </p:spPr>
        </p:pic>
        <p:pic>
          <p:nvPicPr>
            <p:cNvPr id="44" name="Picture 4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7E041D3-462D-C546-9483-A7100A83E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8269" y="2956356"/>
              <a:ext cx="759561" cy="1728000"/>
            </a:xfrm>
            <a:prstGeom prst="rect">
              <a:avLst/>
            </a:prstGeom>
          </p:spPr>
        </p:pic>
        <p:pic>
          <p:nvPicPr>
            <p:cNvPr id="45" name="Picture 44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CD1D9D9A-F460-0148-BFCB-E97EF9F5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8269" y="4718597"/>
              <a:ext cx="747039" cy="1728000"/>
            </a:xfrm>
            <a:prstGeom prst="rect">
              <a:avLst/>
            </a:prstGeom>
          </p:spPr>
        </p:pic>
        <p:pic>
          <p:nvPicPr>
            <p:cNvPr id="46" name="Picture 4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752F1F6-B650-1747-ABAF-9CA2399C3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8269" y="6486891"/>
              <a:ext cx="773253" cy="172615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44B53B4-77C2-884A-B1B5-F05153DE2591}"/>
                </a:ext>
              </a:extLst>
            </p:cNvPr>
            <p:cNvSpPr txBox="1"/>
            <p:nvPr/>
          </p:nvSpPr>
          <p:spPr>
            <a:xfrm>
              <a:off x="-1011374" y="2725776"/>
              <a:ext cx="502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A3276E-D8C8-EA44-862B-9B574E28C099}"/>
                </a:ext>
              </a:extLst>
            </p:cNvPr>
            <p:cNvSpPr txBox="1"/>
            <p:nvPr/>
          </p:nvSpPr>
          <p:spPr>
            <a:xfrm>
              <a:off x="1887197" y="2725775"/>
              <a:ext cx="502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585E3-30A3-0942-AC2E-D70F83B3AFB8}"/>
                </a:ext>
              </a:extLst>
            </p:cNvPr>
            <p:cNvSpPr txBox="1"/>
            <p:nvPr/>
          </p:nvSpPr>
          <p:spPr>
            <a:xfrm>
              <a:off x="-277253" y="2970380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BULK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7CFF51-8B7C-C34C-9A8E-887A7E08DBED}"/>
                </a:ext>
              </a:extLst>
            </p:cNvPr>
            <p:cNvSpPr txBox="1"/>
            <p:nvPr/>
          </p:nvSpPr>
          <p:spPr>
            <a:xfrm>
              <a:off x="-277253" y="4697261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GEL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AF7A1D-1F62-0A4B-B414-13B653312DF3}"/>
                </a:ext>
              </a:extLst>
            </p:cNvPr>
            <p:cNvSpPr txBox="1"/>
            <p:nvPr/>
          </p:nvSpPr>
          <p:spPr>
            <a:xfrm>
              <a:off x="-277253" y="6456607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RANDOM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BC218E-95E3-974F-A7A7-C47A7561D4B9}"/>
                </a:ext>
              </a:extLst>
            </p:cNvPr>
            <p:cNvSpPr txBox="1"/>
            <p:nvPr/>
          </p:nvSpPr>
          <p:spPr>
            <a:xfrm>
              <a:off x="2987257" y="2725776"/>
              <a:ext cx="1053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 =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460F09-0237-C64A-81EA-44A6601F6CEC}"/>
                </a:ext>
              </a:extLst>
            </p:cNvPr>
            <p:cNvSpPr txBox="1"/>
            <p:nvPr/>
          </p:nvSpPr>
          <p:spPr>
            <a:xfrm>
              <a:off x="4691391" y="2725776"/>
              <a:ext cx="1053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 = 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FD11A5-9B2E-A54B-A6C5-D0B629F99056}"/>
                </a:ext>
              </a:extLst>
            </p:cNvPr>
            <p:cNvSpPr txBox="1"/>
            <p:nvPr/>
          </p:nvSpPr>
          <p:spPr>
            <a:xfrm>
              <a:off x="6377962" y="2725775"/>
              <a:ext cx="1053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 = 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62F16A-0310-7946-B462-09085F4E2D5D}"/>
                </a:ext>
              </a:extLst>
            </p:cNvPr>
            <p:cNvSpPr txBox="1"/>
            <p:nvPr/>
          </p:nvSpPr>
          <p:spPr>
            <a:xfrm>
              <a:off x="2414698" y="3013515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BULK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275837-67D9-E94A-B85F-E22E7B8F1577}"/>
                </a:ext>
              </a:extLst>
            </p:cNvPr>
            <p:cNvSpPr txBox="1"/>
            <p:nvPr/>
          </p:nvSpPr>
          <p:spPr>
            <a:xfrm>
              <a:off x="2406400" y="4721975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GEL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823BC1-39E0-0847-AB03-D96EE1505845}"/>
                </a:ext>
              </a:extLst>
            </p:cNvPr>
            <p:cNvSpPr txBox="1"/>
            <p:nvPr/>
          </p:nvSpPr>
          <p:spPr>
            <a:xfrm>
              <a:off x="2389984" y="6510641"/>
              <a:ext cx="1053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RANDOM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71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DD9706A-BE03-5540-BD29-3B666FF7B470}"/>
              </a:ext>
            </a:extLst>
          </p:cNvPr>
          <p:cNvGrpSpPr/>
          <p:nvPr/>
        </p:nvGrpSpPr>
        <p:grpSpPr>
          <a:xfrm>
            <a:off x="133601" y="2415631"/>
            <a:ext cx="6891667" cy="4021007"/>
            <a:chOff x="133601" y="2415631"/>
            <a:chExt cx="6891667" cy="40210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A85025-CD19-114F-A8FB-D4CF9A171029}"/>
                </a:ext>
              </a:extLst>
            </p:cNvPr>
            <p:cNvSpPr txBox="1"/>
            <p:nvPr/>
          </p:nvSpPr>
          <p:spPr>
            <a:xfrm>
              <a:off x="133610" y="2415631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549A03-E787-BC45-BBD7-C4E07D3C751B}"/>
                </a:ext>
              </a:extLst>
            </p:cNvPr>
            <p:cNvSpPr txBox="1"/>
            <p:nvPr/>
          </p:nvSpPr>
          <p:spPr>
            <a:xfrm>
              <a:off x="1719626" y="2415632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C426-2D8C-8E4A-8B20-3B16F8223DFA}"/>
                </a:ext>
              </a:extLst>
            </p:cNvPr>
            <p:cNvSpPr txBox="1"/>
            <p:nvPr/>
          </p:nvSpPr>
          <p:spPr>
            <a:xfrm>
              <a:off x="3579438" y="2415631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2C1A04-A256-D343-9332-E22BED6B3A24}"/>
                </a:ext>
              </a:extLst>
            </p:cNvPr>
            <p:cNvSpPr txBox="1"/>
            <p:nvPr/>
          </p:nvSpPr>
          <p:spPr>
            <a:xfrm>
              <a:off x="5165454" y="2415631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6" name="Picture 5" descr="Qr code&#10;&#10;Description automatically generated">
              <a:extLst>
                <a:ext uri="{FF2B5EF4-FFF2-40B4-BE49-F238E27FC236}">
                  <a16:creationId xmlns:a16="http://schemas.microsoft.com/office/drawing/2014/main" id="{DC8707DB-4D34-534C-8726-5111879C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515" y="4713719"/>
              <a:ext cx="1722919" cy="1722919"/>
            </a:xfrm>
            <a:prstGeom prst="rect">
              <a:avLst/>
            </a:prstGeom>
          </p:spPr>
        </p:pic>
        <p:pic>
          <p:nvPicPr>
            <p:cNvPr id="14" name="Picture 13" descr="A picture containing stationary, envelope&#10;&#10;Description automatically generated">
              <a:extLst>
                <a:ext uri="{FF2B5EF4-FFF2-40B4-BE49-F238E27FC236}">
                  <a16:creationId xmlns:a16="http://schemas.microsoft.com/office/drawing/2014/main" id="{9CC2285B-F034-3948-AF0D-7A1005FCC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601" y="4713723"/>
              <a:ext cx="1722915" cy="1722915"/>
            </a:xfrm>
            <a:prstGeom prst="rect">
              <a:avLst/>
            </a:prstGeom>
          </p:spPr>
        </p:pic>
        <p:pic>
          <p:nvPicPr>
            <p:cNvPr id="18" name="Picture 17" descr="A picture containing text, fabric&#10;&#10;Description automatically generated">
              <a:extLst>
                <a:ext uri="{FF2B5EF4-FFF2-40B4-BE49-F238E27FC236}">
                  <a16:creationId xmlns:a16="http://schemas.microsoft.com/office/drawing/2014/main" id="{D19E770F-D2EB-7043-9AAA-E39B0DCFB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6519" y="2554132"/>
              <a:ext cx="1722916" cy="1722916"/>
            </a:xfrm>
            <a:prstGeom prst="rect">
              <a:avLst/>
            </a:prstGeom>
          </p:spPr>
        </p:pic>
        <p:pic>
          <p:nvPicPr>
            <p:cNvPr id="20" name="Picture 19" descr="A close-up of a planet&#10;&#10;Description automatically generated with low confidence">
              <a:extLst>
                <a:ext uri="{FF2B5EF4-FFF2-40B4-BE49-F238E27FC236}">
                  <a16:creationId xmlns:a16="http://schemas.microsoft.com/office/drawing/2014/main" id="{CA7DE415-D487-B54B-BD0D-30C6D3774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02" y="2554130"/>
              <a:ext cx="1722915" cy="1722915"/>
            </a:xfrm>
            <a:prstGeom prst="rect">
              <a:avLst/>
            </a:prstGeom>
          </p:spPr>
        </p:pic>
        <p:pic>
          <p:nvPicPr>
            <p:cNvPr id="22" name="Picture 21" descr="A picture containing stationary&#10;&#10;Description automatically generated">
              <a:extLst>
                <a:ext uri="{FF2B5EF4-FFF2-40B4-BE49-F238E27FC236}">
                  <a16:creationId xmlns:a16="http://schemas.microsoft.com/office/drawing/2014/main" id="{D198462A-A4A9-DE4C-AA0B-7E7B6800C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9433" y="2554130"/>
              <a:ext cx="1722917" cy="1722917"/>
            </a:xfrm>
            <a:prstGeom prst="rect">
              <a:avLst/>
            </a:prstGeom>
          </p:spPr>
        </p:pic>
        <p:pic>
          <p:nvPicPr>
            <p:cNvPr id="24" name="Picture 23" descr="Qr code&#10;&#10;Description automatically generated">
              <a:extLst>
                <a:ext uri="{FF2B5EF4-FFF2-40B4-BE49-F238E27FC236}">
                  <a16:creationId xmlns:a16="http://schemas.microsoft.com/office/drawing/2014/main" id="{E3C026DA-B797-2947-B9AF-D0FE597C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2350" y="2554127"/>
              <a:ext cx="1722918" cy="1722918"/>
            </a:xfrm>
            <a:prstGeom prst="rect">
              <a:avLst/>
            </a:prstGeom>
          </p:spPr>
        </p:pic>
        <p:pic>
          <p:nvPicPr>
            <p:cNvPr id="26" name="Picture 25" descr="A picture containing stationary, envelope&#10;&#10;Description automatically generated">
              <a:extLst>
                <a:ext uri="{FF2B5EF4-FFF2-40B4-BE49-F238E27FC236}">
                  <a16:creationId xmlns:a16="http://schemas.microsoft.com/office/drawing/2014/main" id="{CD6EE3CF-4A82-3543-A7E8-222A7F1C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6331" y="4713719"/>
              <a:ext cx="1722919" cy="1722919"/>
            </a:xfrm>
            <a:prstGeom prst="rect">
              <a:avLst/>
            </a:prstGeom>
          </p:spPr>
        </p:pic>
        <p:pic>
          <p:nvPicPr>
            <p:cNvPr id="28" name="Picture 27" descr="Qr code&#10;&#10;Description automatically generated">
              <a:extLst>
                <a:ext uri="{FF2B5EF4-FFF2-40B4-BE49-F238E27FC236}">
                  <a16:creationId xmlns:a16="http://schemas.microsoft.com/office/drawing/2014/main" id="{49B6679F-04BA-3541-9A73-7AAF7B978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347" y="4713720"/>
              <a:ext cx="1722918" cy="172291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69CCFA-E398-594C-9D2F-774D0BE781F3}"/>
                </a:ext>
              </a:extLst>
            </p:cNvPr>
            <p:cNvSpPr txBox="1"/>
            <p:nvPr/>
          </p:nvSpPr>
          <p:spPr>
            <a:xfrm>
              <a:off x="133601" y="4575219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9E86D6-E590-EA4A-B216-21DA949A86CC}"/>
                </a:ext>
              </a:extLst>
            </p:cNvPr>
            <p:cNvSpPr txBox="1"/>
            <p:nvPr/>
          </p:nvSpPr>
          <p:spPr>
            <a:xfrm>
              <a:off x="1719617" y="4575220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6D793C-B6B5-8940-8786-31DAC3FEFF46}"/>
                </a:ext>
              </a:extLst>
            </p:cNvPr>
            <p:cNvSpPr txBox="1"/>
            <p:nvPr/>
          </p:nvSpPr>
          <p:spPr>
            <a:xfrm>
              <a:off x="3579429" y="4575219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27E93C-01B0-5940-8B94-E6C4F64A27EA}"/>
                </a:ext>
              </a:extLst>
            </p:cNvPr>
            <p:cNvSpPr txBox="1"/>
            <p:nvPr/>
          </p:nvSpPr>
          <p:spPr>
            <a:xfrm>
              <a:off x="5165445" y="4575219"/>
              <a:ext cx="273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5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8956CF23-0147-2541-8841-4D448260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/>
          <a:stretch/>
        </p:blipFill>
        <p:spPr>
          <a:xfrm>
            <a:off x="1648235" y="7267074"/>
            <a:ext cx="2808216" cy="264051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4977AF2-AC98-B440-B2A6-325256BF50F7}"/>
              </a:ext>
            </a:extLst>
          </p:cNvPr>
          <p:cNvGrpSpPr/>
          <p:nvPr/>
        </p:nvGrpSpPr>
        <p:grpSpPr>
          <a:xfrm>
            <a:off x="-695267" y="2030795"/>
            <a:ext cx="7944766" cy="2568936"/>
            <a:chOff x="-695267" y="2030795"/>
            <a:chExt cx="7944766" cy="25689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3AE72C-5CA1-8A4C-9FCF-DE340C23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1138" y="2325748"/>
              <a:ext cx="2344132" cy="2265411"/>
            </a:xfrm>
            <a:prstGeom prst="rect">
              <a:avLst/>
            </a:prstGeom>
          </p:spPr>
        </p:pic>
        <p:pic>
          <p:nvPicPr>
            <p:cNvPr id="16" name="Picture 1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E966E-1A90-FB43-AF54-DC0C1E87A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477" y="2219903"/>
              <a:ext cx="956421" cy="217585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99C814-BAB8-274B-B7DD-9987C8B7ACB4}"/>
                </a:ext>
              </a:extLst>
            </p:cNvPr>
            <p:cNvSpPr txBox="1"/>
            <p:nvPr/>
          </p:nvSpPr>
          <p:spPr>
            <a:xfrm>
              <a:off x="2244709" y="2400822"/>
              <a:ext cx="1234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 = 160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40044EE-4C56-0342-8FF4-3415AA4C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95267" y="2334320"/>
              <a:ext cx="2401249" cy="226541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5D45E6-6AF6-CE49-8258-A6A4379C06CB}"/>
                </a:ext>
              </a:extLst>
            </p:cNvPr>
            <p:cNvSpPr txBox="1"/>
            <p:nvPr/>
          </p:nvSpPr>
          <p:spPr>
            <a:xfrm>
              <a:off x="1448308" y="2035081"/>
              <a:ext cx="273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21B65C-B959-9E42-A95D-B1869FDA5AD4}"/>
                </a:ext>
              </a:extLst>
            </p:cNvPr>
            <p:cNvSpPr txBox="1"/>
            <p:nvPr/>
          </p:nvSpPr>
          <p:spPr>
            <a:xfrm>
              <a:off x="3925999" y="2030795"/>
              <a:ext cx="273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7E09FC-CDF0-7A43-BA32-BC4B2DC42A3C}"/>
                </a:ext>
              </a:extLst>
            </p:cNvPr>
            <p:cNvSpPr txBox="1"/>
            <p:nvPr/>
          </p:nvSpPr>
          <p:spPr>
            <a:xfrm>
              <a:off x="6975703" y="2035080"/>
              <a:ext cx="273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19B54C15-A4E1-C641-9D2B-EF3E05D4E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7634" y="2334320"/>
              <a:ext cx="2421865" cy="2256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98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9B67613-A69F-B046-A527-9F76934DE42F}"/>
              </a:ext>
            </a:extLst>
          </p:cNvPr>
          <p:cNvGrpSpPr/>
          <p:nvPr/>
        </p:nvGrpSpPr>
        <p:grpSpPr>
          <a:xfrm>
            <a:off x="553337" y="920088"/>
            <a:ext cx="5751326" cy="6597289"/>
            <a:chOff x="553337" y="920088"/>
            <a:chExt cx="5751326" cy="659728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ECD06-6608-9643-8A17-0FC9FDD3E141}"/>
                </a:ext>
              </a:extLst>
            </p:cNvPr>
            <p:cNvGrpSpPr/>
            <p:nvPr/>
          </p:nvGrpSpPr>
          <p:grpSpPr>
            <a:xfrm>
              <a:off x="553337" y="920088"/>
              <a:ext cx="5751326" cy="6597289"/>
              <a:chOff x="680898" y="1153170"/>
              <a:chExt cx="5751326" cy="65972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F160CE2-420F-3F45-A103-D2CE1CDF1CFE}"/>
                  </a:ext>
                </a:extLst>
              </p:cNvPr>
              <p:cNvGrpSpPr/>
              <p:nvPr/>
            </p:nvGrpSpPr>
            <p:grpSpPr>
              <a:xfrm>
                <a:off x="680898" y="1153170"/>
                <a:ext cx="5712869" cy="3176477"/>
                <a:chOff x="446146" y="1332784"/>
                <a:chExt cx="5712869" cy="3176477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54AE90F-B6AC-3447-9039-714C158E190B}"/>
                    </a:ext>
                  </a:extLst>
                </p:cNvPr>
                <p:cNvGrpSpPr/>
                <p:nvPr/>
              </p:nvGrpSpPr>
              <p:grpSpPr>
                <a:xfrm>
                  <a:off x="446146" y="1332784"/>
                  <a:ext cx="5371857" cy="3176477"/>
                  <a:chOff x="826979" y="1626983"/>
                  <a:chExt cx="5371857" cy="3176477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B30FCF2-799E-A24D-935A-9940CBC7D74A}"/>
                      </a:ext>
                    </a:extLst>
                  </p:cNvPr>
                  <p:cNvGrpSpPr/>
                  <p:nvPr/>
                </p:nvGrpSpPr>
                <p:grpSpPr>
                  <a:xfrm>
                    <a:off x="2121768" y="1626983"/>
                    <a:ext cx="4077068" cy="282776"/>
                    <a:chOff x="2121768" y="1626983"/>
                    <a:chExt cx="4077068" cy="282776"/>
                  </a:xfrm>
                </p:grpSpPr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9ADFB303-A227-1C4D-BE90-5A2497CC55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1768" y="1626983"/>
                      <a:ext cx="80944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200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voro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2B7630A3-2F62-B14C-8A84-D5616F1B3C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88451" y="1632760"/>
                      <a:ext cx="151038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200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voro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</a:t>
                      </a:r>
                    </a:p>
                  </p:txBody>
                </p:sp>
              </p:grpSp>
              <p:pic>
                <p:nvPicPr>
                  <p:cNvPr id="16" name="Picture 15" descr="A picture containing text, display, vector graphics&#10;&#10;Description automatically generated">
                    <a:extLst>
                      <a:ext uri="{FF2B5EF4-FFF2-40B4-BE49-F238E27FC236}">
                        <a16:creationId xmlns:a16="http://schemas.microsoft.com/office/drawing/2014/main" id="{134EA0DE-A9F4-7F49-BAD2-C2E9D0294E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r="17682"/>
                  <a:stretch/>
                </p:blipFill>
                <p:spPr>
                  <a:xfrm>
                    <a:off x="826979" y="1839216"/>
                    <a:ext cx="2822678" cy="29642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Picture 5" descr="A picture containing qr code&#10;&#10;Description automatically generated">
                  <a:extLst>
                    <a:ext uri="{FF2B5EF4-FFF2-40B4-BE49-F238E27FC236}">
                      <a16:creationId xmlns:a16="http://schemas.microsoft.com/office/drawing/2014/main" id="{9A34F550-0A05-1143-83D5-257AD0E899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5461"/>
                <a:stretch/>
              </p:blipFill>
              <p:spPr>
                <a:xfrm>
                  <a:off x="3429000" y="1545017"/>
                  <a:ext cx="2730015" cy="2962997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Qr code&#10;&#10;Description automatically generated">
                <a:extLst>
                  <a:ext uri="{FF2B5EF4-FFF2-40B4-BE49-F238E27FC236}">
                    <a16:creationId xmlns:a16="http://schemas.microsoft.com/office/drawing/2014/main" id="{D9E55451-D80E-EF4E-A805-6827323442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262"/>
              <a:stretch/>
            </p:blipFill>
            <p:spPr>
              <a:xfrm>
                <a:off x="3663752" y="4743577"/>
                <a:ext cx="2768472" cy="300688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A43727-F6D0-C64F-82AD-381149641EAE}"/>
                  </a:ext>
                </a:extLst>
              </p:cNvPr>
              <p:cNvSpPr txBox="1"/>
              <p:nvPr/>
            </p:nvSpPr>
            <p:spPr>
              <a:xfrm>
                <a:off x="2031306" y="4560199"/>
                <a:ext cx="8094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&lt;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Δr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B221FF-BE20-834B-BDEC-DFA12009F02E}"/>
                  </a:ext>
                </a:extLst>
              </p:cNvPr>
              <p:cNvSpPr txBox="1"/>
              <p:nvPr/>
            </p:nvSpPr>
            <p:spPr>
              <a:xfrm>
                <a:off x="4542370" y="4560200"/>
                <a:ext cx="8094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&lt;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Δr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</a:t>
                </a:r>
              </a:p>
            </p:txBody>
          </p:sp>
        </p:grpSp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2A91EFB-87BB-B04E-AE30-5E585B65E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7682"/>
            <a:stretch/>
          </p:blipFill>
          <p:spPr>
            <a:xfrm>
              <a:off x="553337" y="4510497"/>
              <a:ext cx="2822678" cy="3006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43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27736</TotalTime>
  <Words>168</Words>
  <Application>Microsoft Macintosh PowerPoint</Application>
  <PresentationFormat>Custom</PresentationFormat>
  <Paragraphs>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 Moore</dc:creator>
  <cp:lastModifiedBy>Fergus Moore</cp:lastModifiedBy>
  <cp:revision>19</cp:revision>
  <cp:lastPrinted>2022-02-14T09:25:33Z</cp:lastPrinted>
  <dcterms:created xsi:type="dcterms:W3CDTF">2022-01-27T10:16:29Z</dcterms:created>
  <dcterms:modified xsi:type="dcterms:W3CDTF">2022-04-04T18:49:37Z</dcterms:modified>
</cp:coreProperties>
</file>